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72" r:id="rId4"/>
    <p:sldMasterId id="2147483716" r:id="rId5"/>
    <p:sldMasterId id="2147483704" r:id="rId6"/>
  </p:sldMasterIdLst>
  <p:notesMasterIdLst>
    <p:notesMasterId r:id="rId19"/>
  </p:notesMasterIdLst>
  <p:sldIdLst>
    <p:sldId id="266" r:id="rId7"/>
    <p:sldId id="318" r:id="rId8"/>
    <p:sldId id="275" r:id="rId9"/>
    <p:sldId id="272" r:id="rId10"/>
    <p:sldId id="311" r:id="rId11"/>
    <p:sldId id="313" r:id="rId12"/>
    <p:sldId id="305" r:id="rId13"/>
    <p:sldId id="312" r:id="rId14"/>
    <p:sldId id="316" r:id="rId15"/>
    <p:sldId id="317" r:id="rId16"/>
    <p:sldId id="315" r:id="rId17"/>
    <p:sldId id="287" r:id="rId18"/>
  </p:sldIdLst>
  <p:sldSz cx="24387175" cy="13716000"/>
  <p:notesSz cx="6858000" cy="9144000"/>
  <p:embeddedFontLst>
    <p:embeddedFont>
      <p:font typeface="Segoe UI" panose="020B0502040204020203" pitchFamily="34" charset="0"/>
      <p:regular r:id="rId20"/>
      <p:bold r:id="rId21"/>
      <p:italic r:id="rId22"/>
      <p:boldItalic r:id="rId23"/>
    </p:embeddedFont>
    <p:embeddedFont>
      <p:font typeface="Segoe UI Black" panose="020B0A02040204020203" pitchFamily="34" charset="0"/>
      <p:bold r:id="rId24"/>
      <p:italic r:id="rId25"/>
      <p:boldItalic r:id="rId26"/>
    </p:embeddedFont>
    <p:embeddedFont>
      <p:font typeface="Segoe UI Semibold" panose="020B0702040204020203" pitchFamily="34" charset="0"/>
      <p:bold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6BFF"/>
    <a:srgbClr val="003498"/>
    <a:srgbClr val="0A1F4B"/>
    <a:srgbClr val="FE604B"/>
    <a:srgbClr val="00D98D"/>
    <a:srgbClr val="FFF6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17860E-2092-4A0C-B8F4-4007EB912C00}" v="54" dt="2026-08-10T22:32:35.1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34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6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 Manley" userId="837519d9-8dc3-4fba-8895-2f6ec853d169" providerId="ADAL" clId="{62097473-3199-4181-9BC5-A1C0DE856739}"/>
    <pc:docChg chg="undo custSel addSld delSld modSld sldOrd">
      <pc:chgData name="Erin Manley" userId="837519d9-8dc3-4fba-8895-2f6ec853d169" providerId="ADAL" clId="{62097473-3199-4181-9BC5-A1C0DE856739}" dt="2026-08-10T22:32:35.163" v="1157" actId="115"/>
      <pc:docMkLst>
        <pc:docMk/>
      </pc:docMkLst>
      <pc:sldChg chg="addSp modSp mod modNotesTx">
        <pc:chgData name="Erin Manley" userId="837519d9-8dc3-4fba-8895-2f6ec853d169" providerId="ADAL" clId="{62097473-3199-4181-9BC5-A1C0DE856739}" dt="2026-08-10T21:50:34.264" v="1105" actId="6549"/>
        <pc:sldMkLst>
          <pc:docMk/>
          <pc:sldMk cId="3922036519" sldId="275"/>
        </pc:sldMkLst>
        <pc:spChg chg="add mod">
          <ac:chgData name="Erin Manley" userId="837519d9-8dc3-4fba-8895-2f6ec853d169" providerId="ADAL" clId="{62097473-3199-4181-9BC5-A1C0DE856739}" dt="2026-08-10T18:47:04.936" v="765" actId="1076"/>
          <ac:spMkLst>
            <pc:docMk/>
            <pc:sldMk cId="3922036519" sldId="275"/>
            <ac:spMk id="4" creationId="{881BF0F2-2BBA-0734-BEBA-3A9234DA62D7}"/>
          </ac:spMkLst>
        </pc:spChg>
      </pc:sldChg>
      <pc:sldChg chg="modSp mod ord">
        <pc:chgData name="Erin Manley" userId="837519d9-8dc3-4fba-8895-2f6ec853d169" providerId="ADAL" clId="{62097473-3199-4181-9BC5-A1C0DE856739}" dt="2026-08-03T22:57:53.114" v="741" actId="1076"/>
        <pc:sldMkLst>
          <pc:docMk/>
          <pc:sldMk cId="3447364467" sldId="312"/>
        </pc:sldMkLst>
        <pc:spChg chg="mod">
          <ac:chgData name="Erin Manley" userId="837519d9-8dc3-4fba-8895-2f6ec853d169" providerId="ADAL" clId="{62097473-3199-4181-9BC5-A1C0DE856739}" dt="2026-08-03T22:57:53.114" v="741" actId="1076"/>
          <ac:spMkLst>
            <pc:docMk/>
            <pc:sldMk cId="3447364467" sldId="312"/>
            <ac:spMk id="10" creationId="{C7031BA0-D0DB-391C-BB6A-A0D697851D88}"/>
          </ac:spMkLst>
        </pc:spChg>
      </pc:sldChg>
      <pc:sldChg chg="addSp delSp modSp add mod">
        <pc:chgData name="Erin Manley" userId="837519d9-8dc3-4fba-8895-2f6ec853d169" providerId="ADAL" clId="{62097473-3199-4181-9BC5-A1C0DE856739}" dt="2026-08-10T22:32:35.163" v="1157" actId="115"/>
        <pc:sldMkLst>
          <pc:docMk/>
          <pc:sldMk cId="1730387491" sldId="315"/>
        </pc:sldMkLst>
        <pc:spChg chg="mod">
          <ac:chgData name="Erin Manley" userId="837519d9-8dc3-4fba-8895-2f6ec853d169" providerId="ADAL" clId="{62097473-3199-4181-9BC5-A1C0DE856739}" dt="2026-08-10T20:28:20.091" v="1086" actId="113"/>
          <ac:spMkLst>
            <pc:docMk/>
            <pc:sldMk cId="1730387491" sldId="315"/>
            <ac:spMk id="4" creationId="{DB24FA69-D3B3-D353-EEA7-6539BC05A71C}"/>
          </ac:spMkLst>
        </pc:spChg>
        <pc:spChg chg="mod">
          <ac:chgData name="Erin Manley" userId="837519d9-8dc3-4fba-8895-2f6ec853d169" providerId="ADAL" clId="{62097473-3199-4181-9BC5-A1C0DE856739}" dt="2026-08-10T22:32:35.163" v="1157" actId="115"/>
          <ac:spMkLst>
            <pc:docMk/>
            <pc:sldMk cId="1730387491" sldId="315"/>
            <ac:spMk id="6" creationId="{3B125336-6C89-B3E1-1157-F8261965F7D8}"/>
          </ac:spMkLst>
        </pc:spChg>
        <pc:spChg chg="mod">
          <ac:chgData name="Erin Manley" userId="837519d9-8dc3-4fba-8895-2f6ec853d169" providerId="ADAL" clId="{62097473-3199-4181-9BC5-A1C0DE856739}" dt="2026-07-27T21:52:15.510" v="7" actId="20577"/>
          <ac:spMkLst>
            <pc:docMk/>
            <pc:sldMk cId="1730387491" sldId="315"/>
            <ac:spMk id="10" creationId="{62A21DE3-897D-02DE-F313-E9ABE0D0BD96}"/>
          </ac:spMkLst>
        </pc:spChg>
        <pc:spChg chg="add del mod">
          <ac:chgData name="Erin Manley" userId="837519d9-8dc3-4fba-8895-2f6ec853d169" providerId="ADAL" clId="{62097473-3199-4181-9BC5-A1C0DE856739}" dt="2026-08-03T20:43:07.223" v="119" actId="20577"/>
          <ac:spMkLst>
            <pc:docMk/>
            <pc:sldMk cId="1730387491" sldId="315"/>
            <ac:spMk id="13" creationId="{67303311-66C2-2818-3752-50DC88377AB1}"/>
          </ac:spMkLst>
        </pc:spChg>
      </pc:sldChg>
    </pc:docChg>
  </pc:docChgLst>
  <pc:docChgLst>
    <pc:chgData name="Erin Manley" userId="837519d9-8dc3-4fba-8895-2f6ec853d169" providerId="ADAL" clId="{D19E1A38-127A-4756-A453-9852622BDE7D}"/>
    <pc:docChg chg="undo redo custSel addSld delSld modSld sldOrd">
      <pc:chgData name="Erin Manley" userId="837519d9-8dc3-4fba-8895-2f6ec853d169" providerId="ADAL" clId="{D19E1A38-127A-4756-A453-9852622BDE7D}" dt="2026-08-07T12:02:23.777" v="1489" actId="207"/>
      <pc:docMkLst>
        <pc:docMk/>
      </pc:docMkLst>
      <pc:sldChg chg="modSp mod">
        <pc:chgData name="Erin Manley" userId="837519d9-8dc3-4fba-8895-2f6ec853d169" providerId="ADAL" clId="{D19E1A38-127A-4756-A453-9852622BDE7D}" dt="2026-08-07T10:12:36.707" v="32" actId="20577"/>
        <pc:sldMkLst>
          <pc:docMk/>
          <pc:sldMk cId="1649154823" sldId="266"/>
        </pc:sldMkLst>
        <pc:spChg chg="mod">
          <ac:chgData name="Erin Manley" userId="837519d9-8dc3-4fba-8895-2f6ec853d169" providerId="ADAL" clId="{D19E1A38-127A-4756-A453-9852622BDE7D}" dt="2026-08-07T10:12:36.707" v="32" actId="20577"/>
          <ac:spMkLst>
            <pc:docMk/>
            <pc:sldMk cId="1649154823" sldId="266"/>
            <ac:spMk id="4" creationId="{6F042406-B144-DB37-C054-3CA399FECAFA}"/>
          </ac:spMkLst>
        </pc:spChg>
      </pc:sldChg>
      <pc:sldChg chg="modSp mod ord">
        <pc:chgData name="Erin Manley" userId="837519d9-8dc3-4fba-8895-2f6ec853d169" providerId="ADAL" clId="{D19E1A38-127A-4756-A453-9852622BDE7D}" dt="2026-08-07T11:04:19.719" v="325" actId="20577"/>
        <pc:sldMkLst>
          <pc:docMk/>
          <pc:sldMk cId="2729532704" sldId="272"/>
        </pc:sldMkLst>
        <pc:spChg chg="mod">
          <ac:chgData name="Erin Manley" userId="837519d9-8dc3-4fba-8895-2f6ec853d169" providerId="ADAL" clId="{D19E1A38-127A-4756-A453-9852622BDE7D}" dt="2026-08-07T11:04:19.719" v="325" actId="20577"/>
          <ac:spMkLst>
            <pc:docMk/>
            <pc:sldMk cId="2729532704" sldId="272"/>
            <ac:spMk id="4" creationId="{C8AB5D96-329F-6323-48D6-4C9F1F5209D6}"/>
          </ac:spMkLst>
        </pc:spChg>
      </pc:sldChg>
      <pc:sldChg chg="addSp delSp modSp mod ord modClrScheme chgLayout modNotesTx">
        <pc:chgData name="Erin Manley" userId="837519d9-8dc3-4fba-8895-2f6ec853d169" providerId="ADAL" clId="{D19E1A38-127A-4756-A453-9852622BDE7D}" dt="2026-08-07T11:29:07.656" v="1158" actId="20577"/>
        <pc:sldMkLst>
          <pc:docMk/>
          <pc:sldMk cId="3922036519" sldId="275"/>
        </pc:sldMkLst>
        <pc:spChg chg="mod ord">
          <ac:chgData name="Erin Manley" userId="837519d9-8dc3-4fba-8895-2f6ec853d169" providerId="ADAL" clId="{D19E1A38-127A-4756-A453-9852622BDE7D}" dt="2026-08-07T10:13:31.334" v="34" actId="700"/>
          <ac:spMkLst>
            <pc:docMk/>
            <pc:sldMk cId="3922036519" sldId="275"/>
            <ac:spMk id="2" creationId="{D134364A-3F4E-2CFE-BE02-F245AB7A2D49}"/>
          </ac:spMkLst>
        </pc:spChg>
        <pc:spChg chg="mod ord">
          <ac:chgData name="Erin Manley" userId="837519d9-8dc3-4fba-8895-2f6ec853d169" providerId="ADAL" clId="{D19E1A38-127A-4756-A453-9852622BDE7D}" dt="2026-08-07T10:13:31.334" v="34" actId="700"/>
          <ac:spMkLst>
            <pc:docMk/>
            <pc:sldMk cId="3922036519" sldId="275"/>
            <ac:spMk id="3" creationId="{4DB4F3F4-8DEE-3488-DCF3-D3B919B85226}"/>
          </ac:spMkLst>
        </pc:spChg>
        <pc:spChg chg="mod ord">
          <ac:chgData name="Erin Manley" userId="837519d9-8dc3-4fba-8895-2f6ec853d169" providerId="ADAL" clId="{D19E1A38-127A-4756-A453-9852622BDE7D}" dt="2026-08-07T10:13:31.334" v="34" actId="700"/>
          <ac:spMkLst>
            <pc:docMk/>
            <pc:sldMk cId="3922036519" sldId="275"/>
            <ac:spMk id="11" creationId="{05CC73C0-C699-649B-7708-C1D3FC7E50E7}"/>
          </ac:spMkLst>
        </pc:spChg>
      </pc:sldChg>
      <pc:sldChg chg="addSp modSp mod ord">
        <pc:chgData name="Erin Manley" userId="837519d9-8dc3-4fba-8895-2f6ec853d169" providerId="ADAL" clId="{D19E1A38-127A-4756-A453-9852622BDE7D}" dt="2026-08-07T11:59:03.430" v="1289" actId="20577"/>
        <pc:sldMkLst>
          <pc:docMk/>
          <pc:sldMk cId="595592026" sldId="305"/>
        </pc:sldMkLst>
        <pc:spChg chg="add mod">
          <ac:chgData name="Erin Manley" userId="837519d9-8dc3-4fba-8895-2f6ec853d169" providerId="ADAL" clId="{D19E1A38-127A-4756-A453-9852622BDE7D}" dt="2026-08-07T11:10:26.285" v="410" actId="404"/>
          <ac:spMkLst>
            <pc:docMk/>
            <pc:sldMk cId="595592026" sldId="305"/>
            <ac:spMk id="2" creationId="{85166ECB-F043-7C21-4C50-EE365B0288EC}"/>
          </ac:spMkLst>
        </pc:spChg>
        <pc:spChg chg="mod">
          <ac:chgData name="Erin Manley" userId="837519d9-8dc3-4fba-8895-2f6ec853d169" providerId="ADAL" clId="{D19E1A38-127A-4756-A453-9852622BDE7D}" dt="2026-08-07T11:59:03.430" v="1289" actId="20577"/>
          <ac:spMkLst>
            <pc:docMk/>
            <pc:sldMk cId="595592026" sldId="305"/>
            <ac:spMk id="5" creationId="{ADBB0342-71B6-6E8A-8619-75B7B5B29F13}"/>
          </ac:spMkLst>
        </pc:spChg>
        <pc:picChg chg="mod">
          <ac:chgData name="Erin Manley" userId="837519d9-8dc3-4fba-8895-2f6ec853d169" providerId="ADAL" clId="{D19E1A38-127A-4756-A453-9852622BDE7D}" dt="2026-08-07T11:09:06.141" v="369" actId="1076"/>
          <ac:picMkLst>
            <pc:docMk/>
            <pc:sldMk cId="595592026" sldId="305"/>
            <ac:picMk id="13" creationId="{E3FFB935-628A-6441-3324-1C6511EC9ED5}"/>
          </ac:picMkLst>
        </pc:picChg>
      </pc:sldChg>
      <pc:sldChg chg="modSp mod ord">
        <pc:chgData name="Erin Manley" userId="837519d9-8dc3-4fba-8895-2f6ec853d169" providerId="ADAL" clId="{D19E1A38-127A-4756-A453-9852622BDE7D}" dt="2026-08-07T11:08:54.498" v="366" actId="6549"/>
        <pc:sldMkLst>
          <pc:docMk/>
          <pc:sldMk cId="3423600846" sldId="311"/>
        </pc:sldMkLst>
        <pc:spChg chg="mod">
          <ac:chgData name="Erin Manley" userId="837519d9-8dc3-4fba-8895-2f6ec853d169" providerId="ADAL" clId="{D19E1A38-127A-4756-A453-9852622BDE7D}" dt="2026-08-07T11:08:54.498" v="366" actId="6549"/>
          <ac:spMkLst>
            <pc:docMk/>
            <pc:sldMk cId="3423600846" sldId="311"/>
            <ac:spMk id="4" creationId="{BC7C229A-71E4-CAC7-417B-BE0190A10CEA}"/>
          </ac:spMkLst>
        </pc:spChg>
      </pc:sldChg>
      <pc:sldChg chg="modSp mod ord">
        <pc:chgData name="Erin Manley" userId="837519d9-8dc3-4fba-8895-2f6ec853d169" providerId="ADAL" clId="{D19E1A38-127A-4756-A453-9852622BDE7D}" dt="2026-08-07T11:54:26.952" v="1272" actId="1076"/>
        <pc:sldMkLst>
          <pc:docMk/>
          <pc:sldMk cId="3447364467" sldId="312"/>
        </pc:sldMkLst>
        <pc:spChg chg="mod">
          <ac:chgData name="Erin Manley" userId="837519d9-8dc3-4fba-8895-2f6ec853d169" providerId="ADAL" clId="{D19E1A38-127A-4756-A453-9852622BDE7D}" dt="2026-08-07T11:53:25.552" v="1267" actId="404"/>
          <ac:spMkLst>
            <pc:docMk/>
            <pc:sldMk cId="3447364467" sldId="312"/>
            <ac:spMk id="10" creationId="{C7031BA0-D0DB-391C-BB6A-A0D697851D88}"/>
          </ac:spMkLst>
        </pc:spChg>
        <pc:spChg chg="mod">
          <ac:chgData name="Erin Manley" userId="837519d9-8dc3-4fba-8895-2f6ec853d169" providerId="ADAL" clId="{D19E1A38-127A-4756-A453-9852622BDE7D}" dt="2026-08-07T11:54:26.952" v="1272" actId="1076"/>
          <ac:spMkLst>
            <pc:docMk/>
            <pc:sldMk cId="3447364467" sldId="312"/>
            <ac:spMk id="13" creationId="{B3E4F6EE-E2FC-9579-CAC3-2DAA61A3ECE8}"/>
          </ac:spMkLst>
        </pc:spChg>
      </pc:sldChg>
      <pc:sldChg chg="addSp delSp modSp mod ord">
        <pc:chgData name="Erin Manley" userId="837519d9-8dc3-4fba-8895-2f6ec853d169" providerId="ADAL" clId="{D19E1A38-127A-4756-A453-9852622BDE7D}" dt="2026-08-07T11:52:35.523" v="1266"/>
        <pc:sldMkLst>
          <pc:docMk/>
          <pc:sldMk cId="477799345" sldId="313"/>
        </pc:sldMkLst>
        <pc:spChg chg="mod">
          <ac:chgData name="Erin Manley" userId="837519d9-8dc3-4fba-8895-2f6ec853d169" providerId="ADAL" clId="{D19E1A38-127A-4756-A453-9852622BDE7D}" dt="2026-08-07T11:49:16.290" v="1227" actId="1038"/>
          <ac:spMkLst>
            <pc:docMk/>
            <pc:sldMk cId="477799345" sldId="313"/>
            <ac:spMk id="15" creationId="{D8CDA8F5-A5FB-607F-3E41-B91A8A078107}"/>
          </ac:spMkLst>
        </pc:spChg>
        <pc:spChg chg="mod">
          <ac:chgData name="Erin Manley" userId="837519d9-8dc3-4fba-8895-2f6ec853d169" providerId="ADAL" clId="{D19E1A38-127A-4756-A453-9852622BDE7D}" dt="2026-08-07T11:49:16.290" v="1227" actId="1038"/>
          <ac:spMkLst>
            <pc:docMk/>
            <pc:sldMk cId="477799345" sldId="313"/>
            <ac:spMk id="16" creationId="{98EC49D2-75AE-4BAC-A9F7-DBDD267F1F4D}"/>
          </ac:spMkLst>
        </pc:spChg>
        <pc:spChg chg="mod">
          <ac:chgData name="Erin Manley" userId="837519d9-8dc3-4fba-8895-2f6ec853d169" providerId="ADAL" clId="{D19E1A38-127A-4756-A453-9852622BDE7D}" dt="2026-08-07T11:49:16.290" v="1227" actId="1038"/>
          <ac:spMkLst>
            <pc:docMk/>
            <pc:sldMk cId="477799345" sldId="313"/>
            <ac:spMk id="17" creationId="{E218039F-ABA4-E294-E569-7B5057A64AF4}"/>
          </ac:spMkLst>
        </pc:spChg>
        <pc:spChg chg="mod">
          <ac:chgData name="Erin Manley" userId="837519d9-8dc3-4fba-8895-2f6ec853d169" providerId="ADAL" clId="{D19E1A38-127A-4756-A453-9852622BDE7D}" dt="2026-08-07T11:50:01.375" v="1262" actId="1076"/>
          <ac:spMkLst>
            <pc:docMk/>
            <pc:sldMk cId="477799345" sldId="313"/>
            <ac:spMk id="18" creationId="{B0791754-80B9-99F9-18A3-25F3109D37C3}"/>
          </ac:spMkLst>
        </pc:spChg>
        <pc:spChg chg="mod">
          <ac:chgData name="Erin Manley" userId="837519d9-8dc3-4fba-8895-2f6ec853d169" providerId="ADAL" clId="{D19E1A38-127A-4756-A453-9852622BDE7D}" dt="2026-08-07T11:50:01.375" v="1262" actId="1076"/>
          <ac:spMkLst>
            <pc:docMk/>
            <pc:sldMk cId="477799345" sldId="313"/>
            <ac:spMk id="19" creationId="{1DA54326-191B-0EE8-55D7-60831924CFC9}"/>
          </ac:spMkLst>
        </pc:spChg>
        <pc:spChg chg="mod">
          <ac:chgData name="Erin Manley" userId="837519d9-8dc3-4fba-8895-2f6ec853d169" providerId="ADAL" clId="{D19E1A38-127A-4756-A453-9852622BDE7D}" dt="2026-08-07T11:50:01.375" v="1262" actId="1076"/>
          <ac:spMkLst>
            <pc:docMk/>
            <pc:sldMk cId="477799345" sldId="313"/>
            <ac:spMk id="20" creationId="{13E40C88-5E84-933A-A7AA-2E69864A4BA4}"/>
          </ac:spMkLst>
        </pc:spChg>
        <pc:spChg chg="mod">
          <ac:chgData name="Erin Manley" userId="837519d9-8dc3-4fba-8895-2f6ec853d169" providerId="ADAL" clId="{D19E1A38-127A-4756-A453-9852622BDE7D}" dt="2026-08-07T11:49:49.031" v="1261" actId="1076"/>
          <ac:spMkLst>
            <pc:docMk/>
            <pc:sldMk cId="477799345" sldId="313"/>
            <ac:spMk id="21" creationId="{185EDFAF-6657-F866-A4C0-0467403F0358}"/>
          </ac:spMkLst>
        </pc:spChg>
        <pc:spChg chg="mod">
          <ac:chgData name="Erin Manley" userId="837519d9-8dc3-4fba-8895-2f6ec853d169" providerId="ADAL" clId="{D19E1A38-127A-4756-A453-9852622BDE7D}" dt="2026-08-07T11:49:49.031" v="1261" actId="1076"/>
          <ac:spMkLst>
            <pc:docMk/>
            <pc:sldMk cId="477799345" sldId="313"/>
            <ac:spMk id="22" creationId="{8946D0AC-1EA6-E6AC-63A8-173F085F58E0}"/>
          </ac:spMkLst>
        </pc:spChg>
        <pc:spChg chg="mod">
          <ac:chgData name="Erin Manley" userId="837519d9-8dc3-4fba-8895-2f6ec853d169" providerId="ADAL" clId="{D19E1A38-127A-4756-A453-9852622BDE7D}" dt="2026-08-07T11:49:49.031" v="1261" actId="1076"/>
          <ac:spMkLst>
            <pc:docMk/>
            <pc:sldMk cId="477799345" sldId="313"/>
            <ac:spMk id="23" creationId="{9B56B63F-C285-276C-51D7-97EE6D4175F0}"/>
          </ac:spMkLst>
        </pc:spChg>
        <pc:picChg chg="add mod">
          <ac:chgData name="Erin Manley" userId="837519d9-8dc3-4fba-8895-2f6ec853d169" providerId="ADAL" clId="{D19E1A38-127A-4756-A453-9852622BDE7D}" dt="2026-08-07T11:52:35.523" v="1266"/>
          <ac:picMkLst>
            <pc:docMk/>
            <pc:sldMk cId="477799345" sldId="313"/>
            <ac:picMk id="6" creationId="{5026885A-F046-17C4-1302-AE7F15060136}"/>
          </ac:picMkLst>
        </pc:picChg>
      </pc:sldChg>
      <pc:sldChg chg="addSp modSp mod ord">
        <pc:chgData name="Erin Manley" userId="837519d9-8dc3-4fba-8895-2f6ec853d169" providerId="ADAL" clId="{D19E1A38-127A-4756-A453-9852622BDE7D}" dt="2026-08-07T11:26:39.867" v="1146" actId="14100"/>
        <pc:sldMkLst>
          <pc:docMk/>
          <pc:sldMk cId="1730387491" sldId="315"/>
        </pc:sldMkLst>
        <pc:spChg chg="add mod">
          <ac:chgData name="Erin Manley" userId="837519d9-8dc3-4fba-8895-2f6ec853d169" providerId="ADAL" clId="{D19E1A38-127A-4756-A453-9852622BDE7D}" dt="2026-08-07T11:26:36.128" v="1145" actId="1076"/>
          <ac:spMkLst>
            <pc:docMk/>
            <pc:sldMk cId="1730387491" sldId="315"/>
            <ac:spMk id="4" creationId="{DB24FA69-D3B3-D353-EEA7-6539BC05A71C}"/>
          </ac:spMkLst>
        </pc:spChg>
        <pc:spChg chg="add mod">
          <ac:chgData name="Erin Manley" userId="837519d9-8dc3-4fba-8895-2f6ec853d169" providerId="ADAL" clId="{D19E1A38-127A-4756-A453-9852622BDE7D}" dt="2026-08-07T11:21:38.417" v="1013" actId="12"/>
          <ac:spMkLst>
            <pc:docMk/>
            <pc:sldMk cId="1730387491" sldId="315"/>
            <ac:spMk id="6" creationId="{3B125336-6C89-B3E1-1157-F8261965F7D8}"/>
          </ac:spMkLst>
        </pc:spChg>
        <pc:spChg chg="mod">
          <ac:chgData name="Erin Manley" userId="837519d9-8dc3-4fba-8895-2f6ec853d169" providerId="ADAL" clId="{D19E1A38-127A-4756-A453-9852622BDE7D}" dt="2026-08-07T10:24:24.543" v="77" actId="20577"/>
          <ac:spMkLst>
            <pc:docMk/>
            <pc:sldMk cId="1730387491" sldId="315"/>
            <ac:spMk id="10" creationId="{62A21DE3-897D-02DE-F313-E9ABE0D0BD96}"/>
          </ac:spMkLst>
        </pc:spChg>
        <pc:spChg chg="mod">
          <ac:chgData name="Erin Manley" userId="837519d9-8dc3-4fba-8895-2f6ec853d169" providerId="ADAL" clId="{D19E1A38-127A-4756-A453-9852622BDE7D}" dt="2026-08-07T11:26:39.867" v="1146" actId="14100"/>
          <ac:spMkLst>
            <pc:docMk/>
            <pc:sldMk cId="1730387491" sldId="315"/>
            <ac:spMk id="13" creationId="{67303311-66C2-2818-3752-50DC88377AB1}"/>
          </ac:spMkLst>
        </pc:spChg>
        <pc:picChg chg="add mod">
          <ac:chgData name="Erin Manley" userId="837519d9-8dc3-4fba-8895-2f6ec853d169" providerId="ADAL" clId="{D19E1A38-127A-4756-A453-9852622BDE7D}" dt="2026-08-07T11:24:21.836" v="1019" actId="1076"/>
          <ac:picMkLst>
            <pc:docMk/>
            <pc:sldMk cId="1730387491" sldId="315"/>
            <ac:picMk id="8" creationId="{B40110CE-D8B9-9775-CAD8-F4AB7409B739}"/>
          </ac:picMkLst>
        </pc:picChg>
      </pc:sldChg>
      <pc:sldChg chg="addSp delSp modSp add mod modClrScheme chgLayout">
        <pc:chgData name="Erin Manley" userId="837519d9-8dc3-4fba-8895-2f6ec853d169" providerId="ADAL" clId="{D19E1A38-127A-4756-A453-9852622BDE7D}" dt="2026-08-07T11:55:10.244" v="1277" actId="404"/>
        <pc:sldMkLst>
          <pc:docMk/>
          <pc:sldMk cId="2721821599" sldId="316"/>
        </pc:sldMkLst>
        <pc:spChg chg="mod ord">
          <ac:chgData name="Erin Manley" userId="837519d9-8dc3-4fba-8895-2f6ec853d169" providerId="ADAL" clId="{D19E1A38-127A-4756-A453-9852622BDE7D}" dt="2026-08-07T10:51:43.629" v="231" actId="700"/>
          <ac:spMkLst>
            <pc:docMk/>
            <pc:sldMk cId="2721821599" sldId="316"/>
            <ac:spMk id="3" creationId="{749DA490-CC2B-9212-92F1-34C5DDFE00C3}"/>
          </ac:spMkLst>
        </pc:spChg>
        <pc:spChg chg="add mod">
          <ac:chgData name="Erin Manley" userId="837519d9-8dc3-4fba-8895-2f6ec853d169" providerId="ADAL" clId="{D19E1A38-127A-4756-A453-9852622BDE7D}" dt="2026-08-07T10:53:18.881" v="285" actId="20577"/>
          <ac:spMkLst>
            <pc:docMk/>
            <pc:sldMk cId="2721821599" sldId="316"/>
            <ac:spMk id="6" creationId="{14609836-C968-96A1-2032-9E847680133D}"/>
          </ac:spMkLst>
        </pc:spChg>
        <pc:spChg chg="add mod">
          <ac:chgData name="Erin Manley" userId="837519d9-8dc3-4fba-8895-2f6ec853d169" providerId="ADAL" clId="{D19E1A38-127A-4756-A453-9852622BDE7D}" dt="2026-08-07T11:55:10.244" v="1277" actId="404"/>
          <ac:spMkLst>
            <pc:docMk/>
            <pc:sldMk cId="2721821599" sldId="316"/>
            <ac:spMk id="8" creationId="{442C5195-58D7-18EA-830E-B3D8191F3503}"/>
          </ac:spMkLst>
        </pc:spChg>
        <pc:spChg chg="add mod">
          <ac:chgData name="Erin Manley" userId="837519d9-8dc3-4fba-8895-2f6ec853d169" providerId="ADAL" clId="{D19E1A38-127A-4756-A453-9852622BDE7D}" dt="2026-08-07T11:55:00.482" v="1275" actId="20577"/>
          <ac:spMkLst>
            <pc:docMk/>
            <pc:sldMk cId="2721821599" sldId="316"/>
            <ac:spMk id="9" creationId="{A93F6B06-6B8E-D7D4-EFB7-77E62BE2F65A}"/>
          </ac:spMkLst>
        </pc:spChg>
      </pc:sldChg>
      <pc:sldChg chg="addSp delSp modSp add mod">
        <pc:chgData name="Erin Manley" userId="837519d9-8dc3-4fba-8895-2f6ec853d169" providerId="ADAL" clId="{D19E1A38-127A-4756-A453-9852622BDE7D}" dt="2026-08-07T11:55:58.703" v="1281" actId="1076"/>
        <pc:sldMkLst>
          <pc:docMk/>
          <pc:sldMk cId="2354110376" sldId="317"/>
        </pc:sldMkLst>
        <pc:spChg chg="mod">
          <ac:chgData name="Erin Manley" userId="837519d9-8dc3-4fba-8895-2f6ec853d169" providerId="ADAL" clId="{D19E1A38-127A-4756-A453-9852622BDE7D}" dt="2026-08-07T11:55:58.703" v="1281" actId="1076"/>
          <ac:spMkLst>
            <pc:docMk/>
            <pc:sldMk cId="2354110376" sldId="317"/>
            <ac:spMk id="2" creationId="{37B80269-6529-F8F9-E542-31CE0F5BB513}"/>
          </ac:spMkLst>
        </pc:spChg>
        <pc:spChg chg="add mod">
          <ac:chgData name="Erin Manley" userId="837519d9-8dc3-4fba-8895-2f6ec853d169" providerId="ADAL" clId="{D19E1A38-127A-4756-A453-9852622BDE7D}" dt="2026-08-07T11:55:48.854" v="1280" actId="1076"/>
          <ac:spMkLst>
            <pc:docMk/>
            <pc:sldMk cId="2354110376" sldId="317"/>
            <ac:spMk id="3" creationId="{15EC43F9-8F0A-BBDE-2B88-E2DCAD0A6509}"/>
          </ac:spMkLst>
        </pc:spChg>
        <pc:picChg chg="mod">
          <ac:chgData name="Erin Manley" userId="837519d9-8dc3-4fba-8895-2f6ec853d169" providerId="ADAL" clId="{D19E1A38-127A-4756-A453-9852622BDE7D}" dt="2026-08-07T11:19:08.958" v="905" actId="14826"/>
          <ac:picMkLst>
            <pc:docMk/>
            <pc:sldMk cId="2354110376" sldId="317"/>
            <ac:picMk id="12" creationId="{34FE203D-90C6-0BBE-D45E-FE2A44305281}"/>
          </ac:picMkLst>
        </pc:picChg>
      </pc:sldChg>
      <pc:sldChg chg="addSp delSp modSp new mod modClrScheme chgLayout">
        <pc:chgData name="Erin Manley" userId="837519d9-8dc3-4fba-8895-2f6ec853d169" providerId="ADAL" clId="{D19E1A38-127A-4756-A453-9852622BDE7D}" dt="2026-08-07T12:02:23.777" v="1489" actId="207"/>
        <pc:sldMkLst>
          <pc:docMk/>
          <pc:sldMk cId="91050181" sldId="318"/>
        </pc:sldMkLst>
        <pc:spChg chg="mod">
          <ac:chgData name="Erin Manley" userId="837519d9-8dc3-4fba-8895-2f6ec853d169" providerId="ADAL" clId="{D19E1A38-127A-4756-A453-9852622BDE7D}" dt="2026-08-07T12:00:53.106" v="1338" actId="20577"/>
          <ac:spMkLst>
            <pc:docMk/>
            <pc:sldMk cId="91050181" sldId="318"/>
            <ac:spMk id="15" creationId="{29D7CB35-1123-0AE4-20A1-5995BBA33CEA}"/>
          </ac:spMkLst>
        </pc:spChg>
        <pc:spChg chg="add mod ord">
          <ac:chgData name="Erin Manley" userId="837519d9-8dc3-4fba-8895-2f6ec853d169" providerId="ADAL" clId="{D19E1A38-127A-4756-A453-9852622BDE7D}" dt="2026-08-07T12:00:47.101" v="1332" actId="20577"/>
          <ac:spMkLst>
            <pc:docMk/>
            <pc:sldMk cId="91050181" sldId="318"/>
            <ac:spMk id="16" creationId="{D27CE82B-362A-3439-839C-F91EE12D6F23}"/>
          </ac:spMkLst>
        </pc:spChg>
        <pc:spChg chg="add mod ord">
          <ac:chgData name="Erin Manley" userId="837519d9-8dc3-4fba-8895-2f6ec853d169" providerId="ADAL" clId="{D19E1A38-127A-4756-A453-9852622BDE7D}" dt="2026-08-07T12:02:23.777" v="1489" actId="207"/>
          <ac:spMkLst>
            <pc:docMk/>
            <pc:sldMk cId="91050181" sldId="318"/>
            <ac:spMk id="17" creationId="{AF0F578A-2A80-EF44-B99F-4AD8908A7894}"/>
          </ac:spMkLst>
        </pc:spChg>
      </pc:sldChg>
    </pc:docChg>
  </pc:docChgLst>
  <pc:docChgLst>
    <pc:chgData name="Erin Manley" userId="S::manleye@childaction.org::837519d9-8dc3-4fba-8895-2f6ec853d169" providerId="AD" clId="Web-{13541EB7-F216-6CB8-7AC3-16370B40711A}"/>
    <pc:docChg chg="modSld sldOrd">
      <pc:chgData name="Erin Manley" userId="S::manleye@childaction.org::837519d9-8dc3-4fba-8895-2f6ec853d169" providerId="AD" clId="Web-{13541EB7-F216-6CB8-7AC3-16370B40711A}" dt="2026-07-30T02:52:39.608" v="13" actId="20577"/>
      <pc:docMkLst>
        <pc:docMk/>
      </pc:docMkLst>
      <pc:sldChg chg="ord">
        <pc:chgData name="Erin Manley" userId="S::manleye@childaction.org::837519d9-8dc3-4fba-8895-2f6ec853d169" providerId="AD" clId="Web-{13541EB7-F216-6CB8-7AC3-16370B40711A}" dt="2026-07-30T00:24:56.129" v="0"/>
        <pc:sldMkLst>
          <pc:docMk/>
          <pc:sldMk cId="1730387491" sldId="31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A80E0-67C2-9746-B246-774A3EC90A17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54FAE-A0C5-0F47-A642-A8A45363D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31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754FAE-A0C5-0F47-A642-A8A45363D7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68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orange curved line&#10;&#10;AI-generated content may be incorrect.">
            <a:extLst>
              <a:ext uri="{FF2B5EF4-FFF2-40B4-BE49-F238E27FC236}">
                <a16:creationId xmlns:a16="http://schemas.microsoft.com/office/drawing/2014/main" id="{EEEA4698-80C8-730A-F35D-399B4C1A2F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14775" y="3844947"/>
            <a:ext cx="7772400" cy="9871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4107" y="4356100"/>
            <a:ext cx="16728281" cy="4775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16600" b="1" i="0">
                <a:solidFill>
                  <a:srgbClr val="003498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1CB93D4-A419-3CA2-B77F-F134A8579E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0787" y="10744200"/>
            <a:ext cx="7086600" cy="1780309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400">
                <a:solidFill>
                  <a:srgbClr val="003498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9B97156-47EE-E1B9-19BF-64D498FD1D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075236" y="11866418"/>
            <a:ext cx="3008024" cy="658091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1">
                <a:solidFill>
                  <a:srgbClr val="003498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December 8, 2024</a:t>
            </a:r>
            <a:endParaRPr lang="en-US"/>
          </a:p>
        </p:txBody>
      </p:sp>
      <p:pic>
        <p:nvPicPr>
          <p:cNvPr id="17" name="Picture 16" descr="A blue and black logo&#10;&#10;AI-generated content may be incorrect.">
            <a:extLst>
              <a:ext uri="{FF2B5EF4-FFF2-40B4-BE49-F238E27FC236}">
                <a16:creationId xmlns:a16="http://schemas.microsoft.com/office/drawing/2014/main" id="{0F0618EE-B80C-F360-85C8-E447610718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96988" y="1295400"/>
            <a:ext cx="32004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74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4107" y="3200400"/>
            <a:ext cx="10223949" cy="37719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10000" b="1" i="0">
                <a:solidFill>
                  <a:srgbClr val="116BFF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1CB93D4-A419-3CA2-B77F-F134A8579E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0787" y="7218911"/>
            <a:ext cx="7086600" cy="1429789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40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9B97156-47EE-E1B9-19BF-64D498FD1D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7" y="11866418"/>
            <a:ext cx="3008024" cy="658091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December 8, 2024</a:t>
            </a:r>
            <a:endParaRPr lang="en-US"/>
          </a:p>
        </p:txBody>
      </p:sp>
      <p:pic>
        <p:nvPicPr>
          <p:cNvPr id="17" name="Picture 16" descr="A blue and black logo&#10;&#10;AI-generated content may be incorrect.">
            <a:extLst>
              <a:ext uri="{FF2B5EF4-FFF2-40B4-BE49-F238E27FC236}">
                <a16:creationId xmlns:a16="http://schemas.microsoft.com/office/drawing/2014/main" id="{0F0618EE-B80C-F360-85C8-E447610718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96988" y="1295400"/>
            <a:ext cx="3200400" cy="1117600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80B442B-6404-D989-2D90-759D327A687D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116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8260BF82-00E6-A3FA-4417-06E1186629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28056" y="650140"/>
            <a:ext cx="12408408" cy="12415719"/>
          </a:xfrm>
          <a:custGeom>
            <a:avLst/>
            <a:gdLst>
              <a:gd name="connsiteX0" fmla="*/ 344 w 12408408"/>
              <a:gd name="connsiteY0" fmla="*/ 0 h 12415719"/>
              <a:gd name="connsiteX1" fmla="*/ 1062382 w 12408408"/>
              <a:gd name="connsiteY1" fmla="*/ 0 h 12415719"/>
              <a:gd name="connsiteX2" fmla="*/ 1062382 w 12408408"/>
              <a:gd name="connsiteY2" fmla="*/ 10 h 12415719"/>
              <a:gd name="connsiteX3" fmla="*/ 12226252 w 12408408"/>
              <a:gd name="connsiteY3" fmla="*/ 10 h 12415719"/>
              <a:gd name="connsiteX4" fmla="*/ 12408408 w 12408408"/>
              <a:gd name="connsiteY4" fmla="*/ 182165 h 12415719"/>
              <a:gd name="connsiteX5" fmla="*/ 12408408 w 12408408"/>
              <a:gd name="connsiteY5" fmla="*/ 12233564 h 12415719"/>
              <a:gd name="connsiteX6" fmla="*/ 12226252 w 12408408"/>
              <a:gd name="connsiteY6" fmla="*/ 12415719 h 12415719"/>
              <a:gd name="connsiteX7" fmla="*/ 182155 w 12408408"/>
              <a:gd name="connsiteY7" fmla="*/ 12415719 h 12415719"/>
              <a:gd name="connsiteX8" fmla="*/ 182056 w 12408408"/>
              <a:gd name="connsiteY8" fmla="*/ 12415709 h 12415719"/>
              <a:gd name="connsiteX9" fmla="*/ 344 w 12408408"/>
              <a:gd name="connsiteY9" fmla="*/ 12415709 h 12415719"/>
              <a:gd name="connsiteX10" fmla="*/ 344 w 12408408"/>
              <a:gd name="connsiteY10" fmla="*/ 12236977 h 12415719"/>
              <a:gd name="connsiteX11" fmla="*/ 0 w 12408408"/>
              <a:gd name="connsiteY11" fmla="*/ 12233564 h 12415719"/>
              <a:gd name="connsiteX12" fmla="*/ 0 w 12408408"/>
              <a:gd name="connsiteY12" fmla="*/ 182165 h 12415719"/>
              <a:gd name="connsiteX13" fmla="*/ 344 w 12408408"/>
              <a:gd name="connsiteY13" fmla="*/ 178752 h 1241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408408" h="12415719">
                <a:moveTo>
                  <a:pt x="344" y="0"/>
                </a:moveTo>
                <a:lnTo>
                  <a:pt x="1062382" y="0"/>
                </a:lnTo>
                <a:lnTo>
                  <a:pt x="1062382" y="10"/>
                </a:lnTo>
                <a:lnTo>
                  <a:pt x="12226252" y="10"/>
                </a:lnTo>
                <a:cubicBezTo>
                  <a:pt x="12326854" y="10"/>
                  <a:pt x="12408408" y="81564"/>
                  <a:pt x="12408408" y="182165"/>
                </a:cubicBezTo>
                <a:lnTo>
                  <a:pt x="12408408" y="12233564"/>
                </a:lnTo>
                <a:cubicBezTo>
                  <a:pt x="12408408" y="12334165"/>
                  <a:pt x="12326854" y="12415719"/>
                  <a:pt x="12226252" y="12415719"/>
                </a:cubicBezTo>
                <a:lnTo>
                  <a:pt x="182155" y="12415719"/>
                </a:lnTo>
                <a:lnTo>
                  <a:pt x="182056" y="12415709"/>
                </a:lnTo>
                <a:lnTo>
                  <a:pt x="344" y="12415709"/>
                </a:lnTo>
                <a:lnTo>
                  <a:pt x="344" y="12236977"/>
                </a:lnTo>
                <a:lnTo>
                  <a:pt x="0" y="12233564"/>
                </a:lnTo>
                <a:lnTo>
                  <a:pt x="0" y="182165"/>
                </a:lnTo>
                <a:lnTo>
                  <a:pt x="344" y="1787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55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userDrawn="1">
          <p15:clr>
            <a:srgbClr val="FBAE40"/>
          </p15:clr>
        </p15:guide>
        <p15:guide id="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3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curved line on a black background&#10;&#10;AI-generated content may be incorrect.">
            <a:extLst>
              <a:ext uri="{FF2B5EF4-FFF2-40B4-BE49-F238E27FC236}">
                <a16:creationId xmlns:a16="http://schemas.microsoft.com/office/drawing/2014/main" id="{72DDBEB7-A54E-DEB2-ABDA-81B9B7C33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14775" y="3844947"/>
            <a:ext cx="7772400" cy="9871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4107" y="4356100"/>
            <a:ext cx="16728281" cy="4775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166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1CB93D4-A419-3CA2-B77F-F134A8579E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0787" y="10744200"/>
            <a:ext cx="7086600" cy="1780309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4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9B97156-47EE-E1B9-19BF-64D498FD1D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075236" y="11866418"/>
            <a:ext cx="3008024" cy="658091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December 8, 2024</a:t>
            </a:r>
            <a:endParaRPr lang="en-US"/>
          </a:p>
        </p:txBody>
      </p:sp>
      <p:pic>
        <p:nvPicPr>
          <p:cNvPr id="6" name="Picture 5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802EE6D-0852-B327-9865-A88D5A3D31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96988" y="1295400"/>
            <a:ext cx="32004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65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userDrawn="1">
          <p15:clr>
            <a:srgbClr val="FBAE40"/>
          </p15:clr>
        </p15:guide>
        <p15:guide id="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3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4107" y="3200400"/>
            <a:ext cx="10223949" cy="37719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100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1CB93D4-A419-3CA2-B77F-F134A8579E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0787" y="7218911"/>
            <a:ext cx="7086600" cy="1429789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4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9B97156-47EE-E1B9-19BF-64D498FD1D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7" y="11866418"/>
            <a:ext cx="3008024" cy="658091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>
                <a:effectLst/>
              </a:rPr>
              <a:t>December 8, 2024</a:t>
            </a:r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80B442B-6404-D989-2D90-759D327A687D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8260BF82-00E6-A3FA-4417-06E1186629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28056" y="650140"/>
            <a:ext cx="12408408" cy="12415719"/>
          </a:xfrm>
          <a:custGeom>
            <a:avLst/>
            <a:gdLst>
              <a:gd name="connsiteX0" fmla="*/ 344 w 12408408"/>
              <a:gd name="connsiteY0" fmla="*/ 0 h 12415719"/>
              <a:gd name="connsiteX1" fmla="*/ 1062382 w 12408408"/>
              <a:gd name="connsiteY1" fmla="*/ 0 h 12415719"/>
              <a:gd name="connsiteX2" fmla="*/ 1062382 w 12408408"/>
              <a:gd name="connsiteY2" fmla="*/ 10 h 12415719"/>
              <a:gd name="connsiteX3" fmla="*/ 12226252 w 12408408"/>
              <a:gd name="connsiteY3" fmla="*/ 10 h 12415719"/>
              <a:gd name="connsiteX4" fmla="*/ 12408408 w 12408408"/>
              <a:gd name="connsiteY4" fmla="*/ 182165 h 12415719"/>
              <a:gd name="connsiteX5" fmla="*/ 12408408 w 12408408"/>
              <a:gd name="connsiteY5" fmla="*/ 12233564 h 12415719"/>
              <a:gd name="connsiteX6" fmla="*/ 12226252 w 12408408"/>
              <a:gd name="connsiteY6" fmla="*/ 12415719 h 12415719"/>
              <a:gd name="connsiteX7" fmla="*/ 182155 w 12408408"/>
              <a:gd name="connsiteY7" fmla="*/ 12415719 h 12415719"/>
              <a:gd name="connsiteX8" fmla="*/ 182056 w 12408408"/>
              <a:gd name="connsiteY8" fmla="*/ 12415709 h 12415719"/>
              <a:gd name="connsiteX9" fmla="*/ 344 w 12408408"/>
              <a:gd name="connsiteY9" fmla="*/ 12415709 h 12415719"/>
              <a:gd name="connsiteX10" fmla="*/ 344 w 12408408"/>
              <a:gd name="connsiteY10" fmla="*/ 12236977 h 12415719"/>
              <a:gd name="connsiteX11" fmla="*/ 0 w 12408408"/>
              <a:gd name="connsiteY11" fmla="*/ 12233564 h 12415719"/>
              <a:gd name="connsiteX12" fmla="*/ 0 w 12408408"/>
              <a:gd name="connsiteY12" fmla="*/ 182165 h 12415719"/>
              <a:gd name="connsiteX13" fmla="*/ 344 w 12408408"/>
              <a:gd name="connsiteY13" fmla="*/ 178752 h 1241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408408" h="12415719">
                <a:moveTo>
                  <a:pt x="344" y="0"/>
                </a:moveTo>
                <a:lnTo>
                  <a:pt x="1062382" y="0"/>
                </a:lnTo>
                <a:lnTo>
                  <a:pt x="1062382" y="10"/>
                </a:lnTo>
                <a:lnTo>
                  <a:pt x="12226252" y="10"/>
                </a:lnTo>
                <a:cubicBezTo>
                  <a:pt x="12326854" y="10"/>
                  <a:pt x="12408408" y="81564"/>
                  <a:pt x="12408408" y="182165"/>
                </a:cubicBezTo>
                <a:lnTo>
                  <a:pt x="12408408" y="12233564"/>
                </a:lnTo>
                <a:cubicBezTo>
                  <a:pt x="12408408" y="12334165"/>
                  <a:pt x="12326854" y="12415719"/>
                  <a:pt x="12226252" y="12415719"/>
                </a:cubicBezTo>
                <a:lnTo>
                  <a:pt x="182155" y="12415719"/>
                </a:lnTo>
                <a:lnTo>
                  <a:pt x="182056" y="12415709"/>
                </a:lnTo>
                <a:lnTo>
                  <a:pt x="344" y="12415709"/>
                </a:lnTo>
                <a:lnTo>
                  <a:pt x="344" y="12236977"/>
                </a:lnTo>
                <a:lnTo>
                  <a:pt x="0" y="12233564"/>
                </a:lnTo>
                <a:lnTo>
                  <a:pt x="0" y="182165"/>
                </a:lnTo>
                <a:lnTo>
                  <a:pt x="344" y="1787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3" name="Picture 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00B0392-8CE2-D221-D70F-BC4E661698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96988" y="1295400"/>
            <a:ext cx="32004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43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  <p15:guide id="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116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orange background&#10;&#10;AI-generated content may be incorrect.">
            <a:extLst>
              <a:ext uri="{FF2B5EF4-FFF2-40B4-BE49-F238E27FC236}">
                <a16:creationId xmlns:a16="http://schemas.microsoft.com/office/drawing/2014/main" id="{F5B979EE-E464-99CD-62A2-66EC5D7A26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972302"/>
            <a:ext cx="24430004" cy="67436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6446C7-2A9E-E9DB-6F17-0DBC346505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988" y="2988510"/>
            <a:ext cx="21033938" cy="223987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8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8C7610-6317-0CD0-8A8E-115EE7D6EF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1230" y="2478339"/>
            <a:ext cx="13574044" cy="26486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/>
              <a:t>SUBHEADING MOVING FORWARD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594DFC7-C2EF-D3C8-24FB-6EFCDB06C6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1230" y="5077160"/>
            <a:ext cx="13339170" cy="1666540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7D8C145-18A3-12C6-875E-1B9587C19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0" name="Picture 9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BB8110A7-9C27-FA09-170F-E8DA5BA717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0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A1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38875-DA35-154B-A752-72A38E0E4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988" y="1971675"/>
            <a:ext cx="21033938" cy="9969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0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Meeting Agenda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5A32F8-7CAD-9586-FE84-C30973F9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0253408-72AE-59BC-73C7-2BCC3B64CE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78338" y="3980363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872DF59B-8F51-A4BB-F23B-67701D9D5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78338" y="5130582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0B97A168-EE88-644C-5B36-BD581F80E6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78338" y="6280801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BDA26758-0543-6023-A74F-540D8E5628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78338" y="7431020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A257B2AF-7076-67DB-62F4-735184D032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8338" y="8581239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D781C62B-C7D0-C82E-3E22-4C6D20FE79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78338" y="9731460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6" name="Picture 45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8AFB7C4-DFF7-14FA-59F5-C88DEFFA9A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3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bg>
      <p:bgPr>
        <a:solidFill>
          <a:srgbClr val="003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38875-DA35-154B-A752-72A38E0E4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988" y="1971675"/>
            <a:ext cx="21033938" cy="9969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000" b="1" i="0">
                <a:solidFill>
                  <a:srgbClr val="00D98D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Meeting Agenda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5A32F8-7CAD-9586-FE84-C30973F9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0253408-72AE-59BC-73C7-2BCC3B64CE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78338" y="3980363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872DF59B-8F51-A4BB-F23B-67701D9D5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78338" y="5130582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0B97A168-EE88-644C-5B36-BD581F80E6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78338" y="6280801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BDA26758-0543-6023-A74F-540D8E5628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78338" y="7431020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A257B2AF-7076-67DB-62F4-735184D032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8338" y="8581239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D781C62B-C7D0-C82E-3E22-4C6D20FE79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78338" y="9731460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6" name="Picture 45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8AFB7C4-DFF7-14FA-59F5-C88DEFFA9A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61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bg>
      <p:bgPr>
        <a:solidFill>
          <a:srgbClr val="116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38875-DA35-154B-A752-72A38E0E4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988" y="1971675"/>
            <a:ext cx="21033938" cy="9969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0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Meeting Agenda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5A32F8-7CAD-9586-FE84-C30973F9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0253408-72AE-59BC-73C7-2BCC3B64CE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78338" y="3980363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872DF59B-8F51-A4BB-F23B-67701D9D5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78338" y="5130582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0B97A168-EE88-644C-5B36-BD581F80E6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78338" y="6280801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BDA26758-0543-6023-A74F-540D8E5628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78338" y="7431020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A257B2AF-7076-67DB-62F4-735184D032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8338" y="8581239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D781C62B-C7D0-C82E-3E22-4C6D20FE79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78338" y="9731460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6" name="Picture 45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8AFB7C4-DFF7-14FA-59F5-C88DEFFA9A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93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bg>
      <p:bgPr>
        <a:solidFill>
          <a:srgbClr val="FF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38875-DA35-154B-A752-72A38E0E4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988" y="1971675"/>
            <a:ext cx="21033938" cy="9969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000" b="1" i="0">
                <a:solidFill>
                  <a:srgbClr val="003498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Meeting Agenda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5A32F8-7CAD-9586-FE84-C30973F9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3B5C392-C641-046D-A8ED-1A42FE1F5CC6}"/>
              </a:ext>
            </a:extLst>
          </p:cNvPr>
          <p:cNvGrpSpPr/>
          <p:nvPr userDrawn="1"/>
        </p:nvGrpSpPr>
        <p:grpSpPr>
          <a:xfrm>
            <a:off x="1296988" y="3998732"/>
            <a:ext cx="813816" cy="839968"/>
            <a:chOff x="1296988" y="3998732"/>
            <a:chExt cx="813816" cy="83996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0B990C3-F7FF-720B-86EC-7FBF85CE18E0}"/>
                </a:ext>
              </a:extLst>
            </p:cNvPr>
            <p:cNvSpPr/>
            <p:nvPr userDrawn="1"/>
          </p:nvSpPr>
          <p:spPr>
            <a:xfrm>
              <a:off x="1296988" y="4024884"/>
              <a:ext cx="813816" cy="813816"/>
            </a:xfrm>
            <a:prstGeom prst="ellipse">
              <a:avLst/>
            </a:prstGeom>
            <a:solidFill>
              <a:srgbClr val="00D9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E4B546C-9B09-BB5E-70EF-3A29A30F6E2B}"/>
                </a:ext>
              </a:extLst>
            </p:cNvPr>
            <p:cNvSpPr txBox="1"/>
            <p:nvPr userDrawn="1"/>
          </p:nvSpPr>
          <p:spPr>
            <a:xfrm>
              <a:off x="1482812" y="3998732"/>
              <a:ext cx="4421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i="0">
                  <a:solidFill>
                    <a:srgbClr val="0A1F4B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84F7D9B-BFE5-6857-6FC8-F6C769071BD1}"/>
              </a:ext>
            </a:extLst>
          </p:cNvPr>
          <p:cNvGrpSpPr/>
          <p:nvPr userDrawn="1"/>
        </p:nvGrpSpPr>
        <p:grpSpPr>
          <a:xfrm>
            <a:off x="1296988" y="5142062"/>
            <a:ext cx="813816" cy="845248"/>
            <a:chOff x="1296988" y="3993452"/>
            <a:chExt cx="813816" cy="84524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E25E41D-C383-74BC-0197-F5CBEA7892D0}"/>
                </a:ext>
              </a:extLst>
            </p:cNvPr>
            <p:cNvSpPr/>
            <p:nvPr userDrawn="1"/>
          </p:nvSpPr>
          <p:spPr>
            <a:xfrm>
              <a:off x="1296988" y="4024884"/>
              <a:ext cx="813816" cy="813816"/>
            </a:xfrm>
            <a:prstGeom prst="ellipse">
              <a:avLst/>
            </a:prstGeom>
            <a:solidFill>
              <a:srgbClr val="00D9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159E5E-7136-44FF-6BB8-A4A3E76960D4}"/>
                </a:ext>
              </a:extLst>
            </p:cNvPr>
            <p:cNvSpPr txBox="1"/>
            <p:nvPr userDrawn="1"/>
          </p:nvSpPr>
          <p:spPr>
            <a:xfrm>
              <a:off x="1482812" y="3993452"/>
              <a:ext cx="4421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i="0">
                  <a:solidFill>
                    <a:srgbClr val="0A1F4B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D2936D-9E9D-DEAF-BC22-3F78F5BFA25B}"/>
              </a:ext>
            </a:extLst>
          </p:cNvPr>
          <p:cNvGrpSpPr/>
          <p:nvPr userDrawn="1"/>
        </p:nvGrpSpPr>
        <p:grpSpPr>
          <a:xfrm>
            <a:off x="1296988" y="6295953"/>
            <a:ext cx="813816" cy="839967"/>
            <a:chOff x="1296988" y="3998733"/>
            <a:chExt cx="813816" cy="83996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4000F69-7178-E2A7-C272-7EE39BC394EA}"/>
                </a:ext>
              </a:extLst>
            </p:cNvPr>
            <p:cNvSpPr/>
            <p:nvPr userDrawn="1"/>
          </p:nvSpPr>
          <p:spPr>
            <a:xfrm>
              <a:off x="1296988" y="4024884"/>
              <a:ext cx="813816" cy="813816"/>
            </a:xfrm>
            <a:prstGeom prst="ellipse">
              <a:avLst/>
            </a:prstGeom>
            <a:solidFill>
              <a:srgbClr val="00D9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ADA7E5-8140-BB7B-6F5D-F1986C5BFDF0}"/>
                </a:ext>
              </a:extLst>
            </p:cNvPr>
            <p:cNvSpPr txBox="1"/>
            <p:nvPr userDrawn="1"/>
          </p:nvSpPr>
          <p:spPr>
            <a:xfrm>
              <a:off x="1482812" y="3998733"/>
              <a:ext cx="4421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i="0">
                  <a:solidFill>
                    <a:srgbClr val="0A1F4B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3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09119CC-90A1-F223-4F7C-B2076616C53A}"/>
              </a:ext>
            </a:extLst>
          </p:cNvPr>
          <p:cNvGrpSpPr/>
          <p:nvPr userDrawn="1"/>
        </p:nvGrpSpPr>
        <p:grpSpPr>
          <a:xfrm>
            <a:off x="1296988" y="7446172"/>
            <a:ext cx="813816" cy="838358"/>
            <a:chOff x="1296988" y="4000342"/>
            <a:chExt cx="813816" cy="83835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1647A54-25F0-971A-727F-C6DB609A6423}"/>
                </a:ext>
              </a:extLst>
            </p:cNvPr>
            <p:cNvSpPr/>
            <p:nvPr userDrawn="1"/>
          </p:nvSpPr>
          <p:spPr>
            <a:xfrm>
              <a:off x="1296988" y="4024884"/>
              <a:ext cx="813816" cy="813816"/>
            </a:xfrm>
            <a:prstGeom prst="ellipse">
              <a:avLst/>
            </a:prstGeom>
            <a:solidFill>
              <a:srgbClr val="00D9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E47DE4C-9C56-39FA-2604-3A32092AC5A0}"/>
                </a:ext>
              </a:extLst>
            </p:cNvPr>
            <p:cNvSpPr txBox="1"/>
            <p:nvPr userDrawn="1"/>
          </p:nvSpPr>
          <p:spPr>
            <a:xfrm>
              <a:off x="1482811" y="4000342"/>
              <a:ext cx="4421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i="0">
                  <a:solidFill>
                    <a:srgbClr val="0A1F4B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4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78B0B03-B9FF-0AA7-0450-D3C2F084E1CD}"/>
              </a:ext>
            </a:extLst>
          </p:cNvPr>
          <p:cNvGrpSpPr/>
          <p:nvPr userDrawn="1"/>
        </p:nvGrpSpPr>
        <p:grpSpPr>
          <a:xfrm>
            <a:off x="1296988" y="8550226"/>
            <a:ext cx="813816" cy="923330"/>
            <a:chOff x="1296988" y="3955786"/>
            <a:chExt cx="813816" cy="92333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23FDB45-6E1B-2DBE-3D14-317A4A4B95EC}"/>
                </a:ext>
              </a:extLst>
            </p:cNvPr>
            <p:cNvSpPr/>
            <p:nvPr userDrawn="1"/>
          </p:nvSpPr>
          <p:spPr>
            <a:xfrm>
              <a:off x="1296988" y="4024884"/>
              <a:ext cx="813816" cy="813816"/>
            </a:xfrm>
            <a:prstGeom prst="ellipse">
              <a:avLst/>
            </a:prstGeom>
            <a:solidFill>
              <a:srgbClr val="00D9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2A6D863-51D0-0155-8118-6D8E9BDAD3B2}"/>
                </a:ext>
              </a:extLst>
            </p:cNvPr>
            <p:cNvSpPr txBox="1"/>
            <p:nvPr userDrawn="1"/>
          </p:nvSpPr>
          <p:spPr>
            <a:xfrm>
              <a:off x="1482810" y="3955786"/>
              <a:ext cx="44216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i="0">
                  <a:solidFill>
                    <a:srgbClr val="0A1F4B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5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96B362-1F35-DE13-0326-EFE07B487A60}"/>
              </a:ext>
            </a:extLst>
          </p:cNvPr>
          <p:cNvGrpSpPr/>
          <p:nvPr userDrawn="1"/>
        </p:nvGrpSpPr>
        <p:grpSpPr>
          <a:xfrm>
            <a:off x="1296988" y="9693937"/>
            <a:ext cx="813816" cy="923330"/>
            <a:chOff x="1296988" y="3950886"/>
            <a:chExt cx="813816" cy="92333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0B541A6-383E-B66C-CEB5-B85B98E872E8}"/>
                </a:ext>
              </a:extLst>
            </p:cNvPr>
            <p:cNvSpPr/>
            <p:nvPr userDrawn="1"/>
          </p:nvSpPr>
          <p:spPr>
            <a:xfrm>
              <a:off x="1296988" y="4024884"/>
              <a:ext cx="813816" cy="813816"/>
            </a:xfrm>
            <a:prstGeom prst="ellipse">
              <a:avLst/>
            </a:prstGeom>
            <a:solidFill>
              <a:srgbClr val="00D9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D75C772-3B5F-EB85-4D74-24F0E24249A7}"/>
                </a:ext>
              </a:extLst>
            </p:cNvPr>
            <p:cNvSpPr txBox="1"/>
            <p:nvPr userDrawn="1"/>
          </p:nvSpPr>
          <p:spPr>
            <a:xfrm>
              <a:off x="1482810" y="3950886"/>
              <a:ext cx="44216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i="0">
                  <a:solidFill>
                    <a:srgbClr val="0A1F4B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6</a:t>
              </a:r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0253408-72AE-59BC-73C7-2BCC3B64CE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78338" y="3980363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0A1F4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872DF59B-8F51-A4BB-F23B-67701D9D5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78338" y="5130582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0A1F4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0B97A168-EE88-644C-5B36-BD581F80E6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78338" y="6280801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0A1F4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BDA26758-0543-6023-A74F-540D8E5628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78338" y="7431020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0A1F4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A257B2AF-7076-67DB-62F4-735184D032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8338" y="8581239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0A1F4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D781C62B-C7D0-C82E-3E22-4C6D20FE79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78338" y="9731460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0A1F4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BEE8F7F3-4011-F732-6B55-F12359879E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38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38875-DA35-154B-A752-72A38E0E4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988" y="1971675"/>
            <a:ext cx="21033938" cy="9969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000" b="1" i="0">
                <a:solidFill>
                  <a:srgbClr val="116BFF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/>
              <a:t>Meeting Agenda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5A32F8-7CAD-9586-FE84-C30973F9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0253408-72AE-59BC-73C7-2BCC3B64CE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78338" y="3980363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116B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872DF59B-8F51-A4BB-F23B-67701D9D5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78338" y="5130582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116B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0B97A168-EE88-644C-5B36-BD581F80E6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78338" y="6280801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116B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BDA26758-0543-6023-A74F-540D8E5628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78338" y="7431020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116B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A257B2AF-7076-67DB-62F4-735184D032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8338" y="8581239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116B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D781C62B-C7D0-C82E-3E22-4C6D20FE79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78338" y="9731460"/>
            <a:ext cx="20611849" cy="814387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solidFill>
                  <a:srgbClr val="116B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6" name="Picture 45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8AFB7C4-DFF7-14FA-59F5-C88DEFFA9A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8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7F4E-78F9-D29B-A3E9-52431712D9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638" y="1362075"/>
            <a:ext cx="19964400" cy="75819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457200" indent="-457200" algn="l">
              <a:defRPr sz="8800" b="1" i="0">
                <a:solidFill>
                  <a:srgbClr val="116BFF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>
                <a:effectLst/>
              </a:rPr>
              <a:t>“Lorem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.”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A75EB6-B7EB-A28C-703B-882143F0C9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10086975"/>
            <a:ext cx="5818187" cy="428625"/>
          </a:xfrm>
        </p:spPr>
        <p:txBody>
          <a:bodyPr>
            <a:noAutofit/>
          </a:bodyPr>
          <a:lstStyle>
            <a:lvl1pPr marL="0" indent="0">
              <a:buNone/>
              <a:defRPr sz="3840" b="1" i="0">
                <a:solidFill>
                  <a:srgbClr val="116BFF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First Name Last Name, </a:t>
            </a:r>
            <a:endParaRPr lang="en-US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FFA6F6D-FBB1-F0A0-D052-A6A7799E3A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11963" y="10086975"/>
            <a:ext cx="5818187" cy="428625"/>
          </a:xfrm>
        </p:spPr>
        <p:txBody>
          <a:bodyPr>
            <a:noAutofit/>
          </a:bodyPr>
          <a:lstStyle>
            <a:lvl1pPr marL="0" indent="0">
              <a:buNone/>
              <a:defRPr sz="3840" b="0" i="0">
                <a:solidFill>
                  <a:srgbClr val="116BFF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Position, Organization</a:t>
            </a:r>
            <a:endParaRPr 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60EF2E72-DD2D-5FB3-3448-DDCDEF3C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F8157DF9-8046-CC13-AADC-1CB257C867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pic>
        <p:nvPicPr>
          <p:cNvPr id="3" name="Picture 2" descr="A black and orange curved line&#10;&#10;AI-generated content may be incorrect.">
            <a:extLst>
              <a:ext uri="{FF2B5EF4-FFF2-40B4-BE49-F238E27FC236}">
                <a16:creationId xmlns:a16="http://schemas.microsoft.com/office/drawing/2014/main" id="{6DE40E70-A42B-4DBE-B7C7-33704BBFC4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263293">
            <a:off x="18833720" y="-2496544"/>
            <a:ext cx="6639258" cy="8431947"/>
          </a:xfrm>
          <a:prstGeom prst="rect">
            <a:avLst/>
          </a:prstGeom>
        </p:spPr>
      </p:pic>
      <p:pic>
        <p:nvPicPr>
          <p:cNvPr id="4" name="Picture 3" descr="A green curved line on a black background&#10;&#10;AI-generated content may be incorrect.">
            <a:extLst>
              <a:ext uri="{FF2B5EF4-FFF2-40B4-BE49-F238E27FC236}">
                <a16:creationId xmlns:a16="http://schemas.microsoft.com/office/drawing/2014/main" id="{8D9DA6B0-F146-11F4-1764-B4E6B749E02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6793493">
            <a:off x="-2132394" y="8677672"/>
            <a:ext cx="6857184" cy="870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2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003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7F4E-78F9-D29B-A3E9-52431712D9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638" y="1362075"/>
            <a:ext cx="19964400" cy="75819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457200" indent="-457200">
              <a:defRPr sz="8800" b="1" i="0">
                <a:solidFill>
                  <a:srgbClr val="00D98D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>
                <a:effectLst/>
              </a:rPr>
              <a:t>“Lorem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.”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A75EB6-B7EB-A28C-703B-882143F0C9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10086975"/>
            <a:ext cx="5818187" cy="428625"/>
          </a:xfrm>
        </p:spPr>
        <p:txBody>
          <a:bodyPr>
            <a:noAutofit/>
          </a:bodyPr>
          <a:lstStyle>
            <a:lvl1pPr marL="0" indent="0">
              <a:buNone/>
              <a:defRPr sz="3840" b="1" i="0">
                <a:solidFill>
                  <a:srgbClr val="00D98D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First Name Last Name, </a:t>
            </a:r>
            <a:endParaRPr lang="en-US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FFA6F6D-FBB1-F0A0-D052-A6A7799E3A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11963" y="10086975"/>
            <a:ext cx="5818187" cy="428625"/>
          </a:xfrm>
        </p:spPr>
        <p:txBody>
          <a:bodyPr>
            <a:noAutofit/>
          </a:bodyPr>
          <a:lstStyle>
            <a:lvl1pPr marL="0" indent="0">
              <a:buNone/>
              <a:defRPr sz="3840" b="0" i="0">
                <a:solidFill>
                  <a:srgbClr val="00D98D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Position, Organization</a:t>
            </a:r>
            <a:endParaRPr 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60EF2E72-DD2D-5FB3-3448-DDCDEF3C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3" name="Picture 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468E22F1-FE64-3D2E-82FF-A894018C07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  <p:pic>
        <p:nvPicPr>
          <p:cNvPr id="4" name="Picture 3" descr="A green curved line on a black background&#10;&#10;AI-generated content may be incorrect.">
            <a:extLst>
              <a:ext uri="{FF2B5EF4-FFF2-40B4-BE49-F238E27FC236}">
                <a16:creationId xmlns:a16="http://schemas.microsoft.com/office/drawing/2014/main" id="{44A17E24-FEB6-7A56-373F-1C7ADFDE56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819973">
            <a:off x="17506681" y="-6233434"/>
            <a:ext cx="7772400" cy="987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10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curved line on a black background&#10;&#10;AI-generated content may be incorrect.">
            <a:extLst>
              <a:ext uri="{FF2B5EF4-FFF2-40B4-BE49-F238E27FC236}">
                <a16:creationId xmlns:a16="http://schemas.microsoft.com/office/drawing/2014/main" id="{FFDCEB50-CEE5-84D7-05A5-2BB2942583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6793493">
            <a:off x="-1998813" y="8585102"/>
            <a:ext cx="6857184" cy="8708716"/>
          </a:xfrm>
          <a:prstGeom prst="rect">
            <a:avLst/>
          </a:prstGeom>
        </p:spPr>
      </p:pic>
      <p:pic>
        <p:nvPicPr>
          <p:cNvPr id="4" name="Picture 3" descr="A black and orange curved line&#10;&#10;AI-generated content may be incorrect.">
            <a:extLst>
              <a:ext uri="{FF2B5EF4-FFF2-40B4-BE49-F238E27FC236}">
                <a16:creationId xmlns:a16="http://schemas.microsoft.com/office/drawing/2014/main" id="{BD8E7FAE-7896-7A90-6E6E-21EDA85B35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613099">
            <a:off x="18579017" y="-6711403"/>
            <a:ext cx="7503817" cy="952994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EA0A67-3E38-CA90-29B8-2E61E542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88" y="1295400"/>
            <a:ext cx="21033938" cy="117709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8000" b="1" i="0">
                <a:solidFill>
                  <a:srgbClr val="116BFF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5D71C53-ABD7-81F3-1515-993A9FE41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1230" y="776539"/>
            <a:ext cx="13574044" cy="26486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/>
              <a:t>SUBHEADER EYEBROW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3428AD1-7B2A-36AB-D1F1-C31E6648D9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3498513"/>
            <a:ext cx="21804716" cy="1380291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384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Subheading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3931D54-768A-5719-B8D5-A7A30B738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988" y="5917197"/>
            <a:ext cx="21804716" cy="476587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8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endParaRPr lang="en-US">
              <a:effectLst/>
            </a:endParaRP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928778D-F018-78CC-05F1-88D59380A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6988" y="6867020"/>
            <a:ext cx="21804716" cy="1924387"/>
          </a:xfrm>
        </p:spPr>
        <p:txBody>
          <a:bodyPr>
            <a:noAutofit/>
          </a:bodyPr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8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E3CE77A-E612-AA08-57E8-33C5AEC4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116BFF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3" name="Picture 12" descr="A blue and black logo&#10;&#10;AI-generated content may be incorrect.">
            <a:extLst>
              <a:ext uri="{FF2B5EF4-FFF2-40B4-BE49-F238E27FC236}">
                <a16:creationId xmlns:a16="http://schemas.microsoft.com/office/drawing/2014/main" id="{50555F78-C342-871A-E77C-27D0BC88A3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70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Pr>
        <a:solidFill>
          <a:srgbClr val="FF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orange curved line&#10;&#10;AI-generated content may be incorrect.">
            <a:extLst>
              <a:ext uri="{FF2B5EF4-FFF2-40B4-BE49-F238E27FC236}">
                <a16:creationId xmlns:a16="http://schemas.microsoft.com/office/drawing/2014/main" id="{BD8E7FAE-7896-7A90-6E6E-21EDA85B35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7613099">
            <a:off x="18579017" y="-6711403"/>
            <a:ext cx="7503817" cy="952994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EA0A67-3E38-CA90-29B8-2E61E542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88" y="1295400"/>
            <a:ext cx="21033938" cy="117709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8000" b="1" i="0">
                <a:solidFill>
                  <a:srgbClr val="003498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5D71C53-ABD7-81F3-1515-993A9FE41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1230" y="776539"/>
            <a:ext cx="13574044" cy="26486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/>
              <a:t>SUBHEADER EYEBROW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3428AD1-7B2A-36AB-D1F1-C31E6648D9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3498513"/>
            <a:ext cx="21804716" cy="1380291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384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Subheading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3931D54-768A-5719-B8D5-A7A30B738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988" y="5917197"/>
            <a:ext cx="21804716" cy="476587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8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endParaRPr lang="en-US">
              <a:effectLst/>
            </a:endParaRP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928778D-F018-78CC-05F1-88D59380A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6988" y="6867020"/>
            <a:ext cx="21804716" cy="1924387"/>
          </a:xfrm>
        </p:spPr>
        <p:txBody>
          <a:bodyPr>
            <a:noAutofit/>
          </a:bodyPr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8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E3CE77A-E612-AA08-57E8-33C5AEC4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116BFF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3" name="Picture 12" descr="A blue and black logo&#10;&#10;AI-generated content may be incorrect.">
            <a:extLst>
              <a:ext uri="{FF2B5EF4-FFF2-40B4-BE49-F238E27FC236}">
                <a16:creationId xmlns:a16="http://schemas.microsoft.com/office/drawing/2014/main" id="{50555F78-C342-871A-E77C-27D0BC88A3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pic>
        <p:nvPicPr>
          <p:cNvPr id="3" name="Picture 2" descr="A black and orange curved line&#10;&#10;AI-generated content may be incorrect.">
            <a:extLst>
              <a:ext uri="{FF2B5EF4-FFF2-40B4-BE49-F238E27FC236}">
                <a16:creationId xmlns:a16="http://schemas.microsoft.com/office/drawing/2014/main" id="{423AAD51-E3C0-F474-A85E-84E519353C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7538416">
            <a:off x="-2720438" y="8951024"/>
            <a:ext cx="7503817" cy="952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00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bg>
      <p:bgPr>
        <a:solidFill>
          <a:srgbClr val="003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curved line on a black background&#10;&#10;AI-generated content may be incorrect.">
            <a:extLst>
              <a:ext uri="{FF2B5EF4-FFF2-40B4-BE49-F238E27FC236}">
                <a16:creationId xmlns:a16="http://schemas.microsoft.com/office/drawing/2014/main" id="{FFDCEB50-CEE5-84D7-05A5-2BB2942583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6793493">
            <a:off x="-1998813" y="8585102"/>
            <a:ext cx="6857184" cy="8708716"/>
          </a:xfrm>
          <a:prstGeom prst="rect">
            <a:avLst/>
          </a:prstGeom>
        </p:spPr>
      </p:pic>
      <p:pic>
        <p:nvPicPr>
          <p:cNvPr id="4" name="Picture 3" descr="A black and orange curved line&#10;&#10;AI-generated content may be incorrect.">
            <a:extLst>
              <a:ext uri="{FF2B5EF4-FFF2-40B4-BE49-F238E27FC236}">
                <a16:creationId xmlns:a16="http://schemas.microsoft.com/office/drawing/2014/main" id="{BD8E7FAE-7896-7A90-6E6E-21EDA85B35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613099">
            <a:off x="18579017" y="-6711403"/>
            <a:ext cx="7503817" cy="952994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EA0A67-3E38-CA90-29B8-2E61E542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88" y="1295400"/>
            <a:ext cx="21033938" cy="117709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80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5D71C53-ABD7-81F3-1515-993A9FE41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1230" y="776539"/>
            <a:ext cx="13574044" cy="26486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/>
              <a:t>OPTIONAL SUBHEADER EYEBROW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3428AD1-7B2A-36AB-D1F1-C31E6648D9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3498513"/>
            <a:ext cx="21804716" cy="1380291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384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Subheading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3931D54-768A-5719-B8D5-A7A30B738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988" y="5917197"/>
            <a:ext cx="21804716" cy="476587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8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endParaRPr lang="en-US">
              <a:effectLst/>
            </a:endParaRP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928778D-F018-78CC-05F1-88D59380A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6988" y="6867020"/>
            <a:ext cx="21804716" cy="1924387"/>
          </a:xfrm>
        </p:spPr>
        <p:txBody>
          <a:bodyPr>
            <a:noAutofit/>
          </a:bodyPr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8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E3CE77A-E612-AA08-57E8-33C5AEC4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B6D7DF93-F370-95E6-618B-0821A4588B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22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bg>
      <p:bgPr>
        <a:solidFill>
          <a:srgbClr val="116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curved line on a black background&#10;&#10;AI-generated content may be incorrect.">
            <a:extLst>
              <a:ext uri="{FF2B5EF4-FFF2-40B4-BE49-F238E27FC236}">
                <a16:creationId xmlns:a16="http://schemas.microsoft.com/office/drawing/2014/main" id="{FFDCEB50-CEE5-84D7-05A5-2BB2942583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6793493">
            <a:off x="-1998813" y="8585102"/>
            <a:ext cx="6857184" cy="8708716"/>
          </a:xfrm>
          <a:prstGeom prst="rect">
            <a:avLst/>
          </a:prstGeom>
        </p:spPr>
      </p:pic>
      <p:pic>
        <p:nvPicPr>
          <p:cNvPr id="4" name="Picture 3" descr="A black and orange curved line&#10;&#10;AI-generated content may be incorrect.">
            <a:extLst>
              <a:ext uri="{FF2B5EF4-FFF2-40B4-BE49-F238E27FC236}">
                <a16:creationId xmlns:a16="http://schemas.microsoft.com/office/drawing/2014/main" id="{BD8E7FAE-7896-7A90-6E6E-21EDA85B35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613099">
            <a:off x="18579017" y="-6711403"/>
            <a:ext cx="7503817" cy="952994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EA0A67-3E38-CA90-29B8-2E61E542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88" y="1295400"/>
            <a:ext cx="21033938" cy="117709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80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5D71C53-ABD7-81F3-1515-993A9FE41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1230" y="776539"/>
            <a:ext cx="13574044" cy="26486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/>
              <a:t>OPTIONAL SUBHEADER EYEBROW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3428AD1-7B2A-36AB-D1F1-C31E6648D9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3498513"/>
            <a:ext cx="21804716" cy="1380291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384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Subheading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3931D54-768A-5719-B8D5-A7A30B738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988" y="5917197"/>
            <a:ext cx="21804716" cy="476587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8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endParaRPr lang="en-US">
              <a:effectLst/>
            </a:endParaRP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928778D-F018-78CC-05F1-88D59380A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6988" y="6867020"/>
            <a:ext cx="21804716" cy="1924387"/>
          </a:xfrm>
        </p:spPr>
        <p:txBody>
          <a:bodyPr>
            <a:noAutofit/>
          </a:bodyPr>
          <a:lstStyle>
            <a:lvl1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 sz="28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E3CE77A-E612-AA08-57E8-33C5AEC4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B6D7DF93-F370-95E6-618B-0821A4588B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96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AEA0A67-3E38-CA90-29B8-2E61E542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88" y="1295400"/>
            <a:ext cx="21033938" cy="117709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8000" b="1" i="0">
                <a:solidFill>
                  <a:srgbClr val="116BFF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5D71C53-ABD7-81F3-1515-993A9FE41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1230" y="776539"/>
            <a:ext cx="13574044" cy="26486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/>
              <a:t>SUBHEADER EYEBROW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3428AD1-7B2A-36AB-D1F1-C31E6648D9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3498513"/>
            <a:ext cx="21804716" cy="1380291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384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Subheading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3931D54-768A-5719-B8D5-A7A30B738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988" y="7196932"/>
            <a:ext cx="8953500" cy="133650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928778D-F018-78CC-05F1-88D59380A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6988" y="9004301"/>
            <a:ext cx="89535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endParaRPr lang="en-US">
              <a:effectLst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E3CE77A-E612-AA08-57E8-33C5AEC4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116BFF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3" name="Picture 12" descr="A blue and black logo&#10;&#10;AI-generated content may be incorrect.">
            <a:extLst>
              <a:ext uri="{FF2B5EF4-FFF2-40B4-BE49-F238E27FC236}">
                <a16:creationId xmlns:a16="http://schemas.microsoft.com/office/drawing/2014/main" id="{50555F78-C342-871A-E77C-27D0BC88A3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6B9DB43-AC81-C6AF-EA5A-D7C752BFB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6988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rgbClr val="0A1F4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A6968AC-773C-D4E1-5E08-1489F23716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9588" y="7196932"/>
            <a:ext cx="8953500" cy="133650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5F8F7E9F-3C38-D93C-E6A1-A910807889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669588" y="9004301"/>
            <a:ext cx="89535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endParaRPr lang="en-US">
              <a:effectLst/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D94BB6E-BA61-E663-FA9B-3F0072421E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69588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rgbClr val="0A1F4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</p:spTree>
    <p:extLst>
      <p:ext uri="{BB962C8B-B14F-4D97-AF65-F5344CB8AC3E}">
        <p14:creationId xmlns:p14="http://schemas.microsoft.com/office/powerpoint/2010/main" val="2227636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bg>
      <p:bgPr>
        <a:solidFill>
          <a:srgbClr val="FF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AEA0A67-3E38-CA90-29B8-2E61E542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88" y="1295400"/>
            <a:ext cx="21033938" cy="117709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8000" b="1" i="0">
                <a:solidFill>
                  <a:srgbClr val="003498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5D71C53-ABD7-81F3-1515-993A9FE41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1230" y="776539"/>
            <a:ext cx="13574044" cy="26486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/>
              <a:t>SUBHEADER EYEBROW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3428AD1-7B2A-36AB-D1F1-C31E6648D9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3498513"/>
            <a:ext cx="21804716" cy="1380291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384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Subheading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3931D54-768A-5719-B8D5-A7A30B738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988" y="7196932"/>
            <a:ext cx="8953500" cy="133650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928778D-F018-78CC-05F1-88D59380A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6988" y="9004301"/>
            <a:ext cx="89535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endParaRPr lang="en-US">
              <a:effectLst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E3CE77A-E612-AA08-57E8-33C5AEC4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A blue and black logo&#10;&#10;AI-generated content may be incorrect.">
            <a:extLst>
              <a:ext uri="{FF2B5EF4-FFF2-40B4-BE49-F238E27FC236}">
                <a16:creationId xmlns:a16="http://schemas.microsoft.com/office/drawing/2014/main" id="{50555F78-C342-871A-E77C-27D0BC88A3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6B9DB43-AC81-C6AF-EA5A-D7C752BFB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6988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rgbClr val="003498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A6968AC-773C-D4E1-5E08-1489F23716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9588" y="7196932"/>
            <a:ext cx="8953500" cy="133650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5F8F7E9F-3C38-D93C-E6A1-A910807889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669588" y="9004301"/>
            <a:ext cx="89535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endParaRPr lang="en-US">
              <a:effectLst/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D94BB6E-BA61-E663-FA9B-3F0072421E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69588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rgbClr val="003498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</p:spTree>
    <p:extLst>
      <p:ext uri="{BB962C8B-B14F-4D97-AF65-F5344CB8AC3E}">
        <p14:creationId xmlns:p14="http://schemas.microsoft.com/office/powerpoint/2010/main" val="73535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bg>
      <p:bgPr>
        <a:solidFill>
          <a:srgbClr val="116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AEA0A67-3E38-CA90-29B8-2E61E542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88" y="1295400"/>
            <a:ext cx="21033938" cy="117709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80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5D71C53-ABD7-81F3-1515-993A9FE41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1230" y="776539"/>
            <a:ext cx="13574044" cy="26486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/>
              <a:t>SUBHEADER EYEBROW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3428AD1-7B2A-36AB-D1F1-C31E6648D9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3498513"/>
            <a:ext cx="21804716" cy="1380291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384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Subheading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3931D54-768A-5719-B8D5-A7A30B738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988" y="7196932"/>
            <a:ext cx="8953500" cy="133650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928778D-F018-78CC-05F1-88D59380A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6988" y="9004301"/>
            <a:ext cx="89535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endParaRPr lang="en-US">
              <a:effectLst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E3CE77A-E612-AA08-57E8-33C5AEC4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6B9DB43-AC81-C6AF-EA5A-D7C752BFB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6988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A6968AC-773C-D4E1-5E08-1489F23716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9588" y="7196932"/>
            <a:ext cx="8953500" cy="133650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5F8F7E9F-3C38-D93C-E6A1-A910807889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669588" y="9004301"/>
            <a:ext cx="89535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endParaRPr lang="en-US">
              <a:effectLst/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D94BB6E-BA61-E663-FA9B-3F0072421E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69588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  <p:pic>
        <p:nvPicPr>
          <p:cNvPr id="14" name="Picture 13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2753117-8818-4CC4-F1F4-EB99F59A2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304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bg>
      <p:bgPr>
        <a:solidFill>
          <a:srgbClr val="003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AEA0A67-3E38-CA90-29B8-2E61E542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88" y="1295400"/>
            <a:ext cx="21033938" cy="117709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8000" b="1" i="0">
                <a:solidFill>
                  <a:srgbClr val="00D98D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5D71C53-ABD7-81F3-1515-993A9FE41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1230" y="776539"/>
            <a:ext cx="13574044" cy="26486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/>
              <a:t>SUBHEADER EYEBROW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3428AD1-7B2A-36AB-D1F1-C31E6648D9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3498513"/>
            <a:ext cx="21804716" cy="1380291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384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Subheading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3931D54-768A-5719-B8D5-A7A30B738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988" y="7196932"/>
            <a:ext cx="8953500" cy="133650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928778D-F018-78CC-05F1-88D59380A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6988" y="9004301"/>
            <a:ext cx="89535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endParaRPr lang="en-US">
              <a:effectLst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E3CE77A-E612-AA08-57E8-33C5AEC4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6B9DB43-AC81-C6AF-EA5A-D7C752BFB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6988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rgbClr val="00D98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A6968AC-773C-D4E1-5E08-1489F23716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9588" y="7196932"/>
            <a:ext cx="8953500" cy="133650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5F8F7E9F-3C38-D93C-E6A1-A910807889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669588" y="9004301"/>
            <a:ext cx="89535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. </a:t>
            </a: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endParaRPr lang="en-US">
              <a:effectLst/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D94BB6E-BA61-E663-FA9B-3F0072421E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69588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rgbClr val="00D98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  <p:pic>
        <p:nvPicPr>
          <p:cNvPr id="14" name="Picture 13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2753117-8818-4CC4-F1F4-EB99F59A22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67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AEA0A67-3E38-CA90-29B8-2E61E542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88" y="1295400"/>
            <a:ext cx="21033938" cy="117709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8000" b="1" i="0">
                <a:solidFill>
                  <a:srgbClr val="116BFF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5D71C53-ABD7-81F3-1515-993A9FE41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1230" y="776539"/>
            <a:ext cx="13574044" cy="264861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/>
              <a:t>SUBHEADER EYEBROW 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3428AD1-7B2A-36AB-D1F1-C31E6648D9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6988" y="3498513"/>
            <a:ext cx="21804716" cy="1380291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384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Subheading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3931D54-768A-5719-B8D5-A7A30B738A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6988" y="7445355"/>
            <a:ext cx="5486325" cy="83966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endParaRPr lang="en-US">
              <a:effectLst/>
            </a:endParaRP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928778D-F018-78CC-05F1-88D59380AC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6988" y="8681118"/>
            <a:ext cx="52578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endParaRPr lang="en-US">
              <a:effectLst/>
            </a:endParaRP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endParaRPr lang="en-US">
              <a:effectLst/>
            </a:endParaRP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E3CE77A-E612-AA08-57E8-33C5AEC4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116BFF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3" name="Picture 12" descr="A blue and black logo&#10;&#10;AI-generated content may be incorrect.">
            <a:extLst>
              <a:ext uri="{FF2B5EF4-FFF2-40B4-BE49-F238E27FC236}">
                <a16:creationId xmlns:a16="http://schemas.microsoft.com/office/drawing/2014/main" id="{50555F78-C342-871A-E77C-27D0BC88A3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6B9DB43-AC81-C6AF-EA5A-D7C752BFB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6988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rgbClr val="0A1F4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E155167-FB43-932F-7D55-68F1A5D8E2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993725" y="7445355"/>
            <a:ext cx="5486325" cy="83966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endParaRPr lang="en-US">
              <a:effectLst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E2363BAF-5E0F-7D10-4747-71F1E7B2D0B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993725" y="8681118"/>
            <a:ext cx="52578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endParaRPr lang="en-US">
              <a:effectLst/>
            </a:endParaRP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endParaRPr lang="en-US">
              <a:effectLst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16032615-FD81-9B8D-67BE-C9E77AF526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93725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rgbClr val="0A1F4B"/>
                </a:solidFill>
                <a:latin typeface="Massilia Extra Bold" pitchFamily="2" charset="77"/>
                <a:ea typeface="Inter" panose="02000503000000020004" pitchFamily="2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BBF7478-468B-6C4C-3846-8A2DEF4B57D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45356" y="7445355"/>
            <a:ext cx="5486325" cy="83966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context 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endParaRPr lang="en-US">
              <a:effectLst/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39FFFFF-6B2F-B8FB-CE52-9C6F452E29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45356" y="8681118"/>
            <a:ext cx="5257800" cy="1866900"/>
          </a:xfrm>
        </p:spPr>
        <p:txBody>
          <a:bodyPr>
            <a:noAutofit/>
          </a:bodyPr>
          <a:lstStyle>
            <a:lvl1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endParaRPr lang="en-US">
              <a:effectLst/>
            </a:endParaRPr>
          </a:p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endParaRPr lang="en-US">
              <a:effectLst/>
            </a:endParaRP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8313D2-D8E0-01A5-654D-AF8B4F0C97A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45356" y="5909429"/>
            <a:ext cx="4468812" cy="816642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4800" b="1" i="0">
                <a:solidFill>
                  <a:srgbClr val="0A1F4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Optional H3</a:t>
            </a:r>
          </a:p>
        </p:txBody>
      </p:sp>
    </p:spTree>
    <p:extLst>
      <p:ext uri="{BB962C8B-B14F-4D97-AF65-F5344CB8AC3E}">
        <p14:creationId xmlns:p14="http://schemas.microsoft.com/office/powerpoint/2010/main" val="935279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rgbClr val="0A1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D765C88-2FAA-C7DF-4429-B2949AEBCFD3}"/>
              </a:ext>
            </a:extLst>
          </p:cNvPr>
          <p:cNvSpPr/>
          <p:nvPr userDrawn="1"/>
        </p:nvSpPr>
        <p:spPr>
          <a:xfrm>
            <a:off x="12307888" y="-1923256"/>
            <a:ext cx="17562512" cy="17562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29A7DB-6CFC-9F44-3901-A05FD9726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989" y="1295400"/>
            <a:ext cx="9182100" cy="92201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96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C7662C3-8CFD-FC8E-7338-D2F23AB8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7286AF32-8C7A-171F-65A9-7A63F43107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DC12C3-3F10-3E68-F467-268EA3B5B3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17513" y="4055021"/>
            <a:ext cx="9972675" cy="3700956"/>
          </a:xfrm>
        </p:spPr>
        <p:txBody>
          <a:bodyPr>
            <a:noAutofit/>
          </a:bodyPr>
          <a:lstStyle>
            <a:lvl1pPr marL="0" indent="0" algn="r">
              <a:buNone/>
              <a:defRPr sz="22100" b="1" i="0">
                <a:solidFill>
                  <a:srgbClr val="00D98D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en-US"/>
              <a:t>16,841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59FFF9F-F724-1464-A250-246ED5B07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83629" y="8064500"/>
            <a:ext cx="9106559" cy="584200"/>
          </a:xfrm>
        </p:spPr>
        <p:txBody>
          <a:bodyPr>
            <a:noAutofit/>
          </a:bodyPr>
          <a:lstStyle>
            <a:lvl1pPr marL="0" indent="0" algn="r">
              <a:buNone/>
              <a:defRPr sz="4000" b="1" i="0">
                <a:solidFill>
                  <a:srgbClr val="0A1F4B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r>
              <a:rPr lang="en-US"/>
              <a:t>Children receiving affordable, quality child care to help them thrive.</a:t>
            </a:r>
          </a:p>
        </p:txBody>
      </p:sp>
    </p:spTree>
    <p:extLst>
      <p:ext uri="{BB962C8B-B14F-4D97-AF65-F5344CB8AC3E}">
        <p14:creationId xmlns:p14="http://schemas.microsoft.com/office/powerpoint/2010/main" val="2021223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bg>
      <p:bgPr>
        <a:solidFill>
          <a:srgbClr val="003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D765C88-2FAA-C7DF-4429-B2949AEBCFD3}"/>
              </a:ext>
            </a:extLst>
          </p:cNvPr>
          <p:cNvSpPr/>
          <p:nvPr userDrawn="1"/>
        </p:nvSpPr>
        <p:spPr>
          <a:xfrm>
            <a:off x="12307888" y="-1923256"/>
            <a:ext cx="17562512" cy="17562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29A7DB-6CFC-9F44-3901-A05FD9726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989" y="1295400"/>
            <a:ext cx="9182100" cy="92201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96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C7662C3-8CFD-FC8E-7338-D2F23AB8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7286AF32-8C7A-171F-65A9-7A63F43107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DC12C3-3F10-3E68-F467-268EA3B5B3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17513" y="4055021"/>
            <a:ext cx="9972675" cy="3700956"/>
          </a:xfrm>
        </p:spPr>
        <p:txBody>
          <a:bodyPr>
            <a:noAutofit/>
          </a:bodyPr>
          <a:lstStyle>
            <a:lvl1pPr marL="0" indent="0" algn="r">
              <a:buNone/>
              <a:defRPr sz="22100" b="1" i="0">
                <a:solidFill>
                  <a:srgbClr val="00D98D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en-US"/>
              <a:t>16,841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59FFF9F-F724-1464-A250-246ED5B07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83629" y="8064500"/>
            <a:ext cx="9106559" cy="584200"/>
          </a:xfrm>
        </p:spPr>
        <p:txBody>
          <a:bodyPr>
            <a:noAutofit/>
          </a:bodyPr>
          <a:lstStyle>
            <a:lvl1pPr marL="0" indent="0" algn="r">
              <a:buNone/>
              <a:defRPr sz="4000" b="1" i="0">
                <a:solidFill>
                  <a:srgbClr val="0A1F4B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r>
              <a:rPr lang="en-US"/>
              <a:t>Children receiving affordable, quality child care to help them thrive.</a:t>
            </a:r>
          </a:p>
        </p:txBody>
      </p:sp>
    </p:spTree>
    <p:extLst>
      <p:ext uri="{BB962C8B-B14F-4D97-AF65-F5344CB8AC3E}">
        <p14:creationId xmlns:p14="http://schemas.microsoft.com/office/powerpoint/2010/main" val="26764948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D765C88-2FAA-C7DF-4429-B2949AEBCFD3}"/>
              </a:ext>
            </a:extLst>
          </p:cNvPr>
          <p:cNvSpPr/>
          <p:nvPr userDrawn="1"/>
        </p:nvSpPr>
        <p:spPr>
          <a:xfrm>
            <a:off x="12307888" y="-1923256"/>
            <a:ext cx="17562512" cy="17562512"/>
          </a:xfrm>
          <a:prstGeom prst="ellipse">
            <a:avLst/>
          </a:prstGeom>
          <a:solidFill>
            <a:srgbClr val="FFF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29A7DB-6CFC-9F44-3901-A05FD9726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989" y="1295400"/>
            <a:ext cx="9182100" cy="92201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9600" b="1" i="0">
                <a:solidFill>
                  <a:srgbClr val="116BFF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C7662C3-8CFD-FC8E-7338-D2F23AB8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7286AF32-8C7A-171F-65A9-7A63F43107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DC12C3-3F10-3E68-F467-268EA3B5B3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17513" y="4055021"/>
            <a:ext cx="9972675" cy="3700956"/>
          </a:xfrm>
        </p:spPr>
        <p:txBody>
          <a:bodyPr>
            <a:noAutofit/>
          </a:bodyPr>
          <a:lstStyle>
            <a:lvl1pPr marL="0" indent="0" algn="r">
              <a:buNone/>
              <a:defRPr sz="22100" b="1" i="0">
                <a:solidFill>
                  <a:srgbClr val="003498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en-US"/>
              <a:t>16,841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59FFF9F-F724-1464-A250-246ED5B07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83629" y="8064500"/>
            <a:ext cx="9106559" cy="584200"/>
          </a:xfrm>
        </p:spPr>
        <p:txBody>
          <a:bodyPr>
            <a:noAutofit/>
          </a:bodyPr>
          <a:lstStyle>
            <a:lvl1pPr marL="0" indent="0" algn="r">
              <a:buNone/>
              <a:defRPr sz="4000" b="1" i="0">
                <a:solidFill>
                  <a:srgbClr val="0A1F4B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r>
              <a:rPr lang="en-US"/>
              <a:t>Children receiving affordable, quality child care to help them thrive.</a:t>
            </a:r>
          </a:p>
        </p:txBody>
      </p:sp>
    </p:spTree>
    <p:extLst>
      <p:ext uri="{BB962C8B-B14F-4D97-AF65-F5344CB8AC3E}">
        <p14:creationId xmlns:p14="http://schemas.microsoft.com/office/powerpoint/2010/main" val="14930345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bg>
      <p:bgPr>
        <a:solidFill>
          <a:srgbClr val="116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D765C88-2FAA-C7DF-4429-B2949AEBCFD3}"/>
              </a:ext>
            </a:extLst>
          </p:cNvPr>
          <p:cNvSpPr/>
          <p:nvPr userDrawn="1"/>
        </p:nvSpPr>
        <p:spPr>
          <a:xfrm>
            <a:off x="12193587" y="-1360548"/>
            <a:ext cx="17562512" cy="175625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29A7DB-6CFC-9F44-3901-A05FD9726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989" y="1295400"/>
            <a:ext cx="9182100" cy="92201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96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C7662C3-8CFD-FC8E-7338-D2F23AB8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7286AF32-8C7A-171F-65A9-7A63F43107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5DC12C3-3F10-3E68-F467-268EA3B5B3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17513" y="4055021"/>
            <a:ext cx="9972675" cy="3700956"/>
          </a:xfrm>
        </p:spPr>
        <p:txBody>
          <a:bodyPr>
            <a:noAutofit/>
          </a:bodyPr>
          <a:lstStyle>
            <a:lvl1pPr marL="0" indent="0" algn="r">
              <a:buNone/>
              <a:defRPr sz="22100" b="1" i="0">
                <a:solidFill>
                  <a:srgbClr val="00D98D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en-US"/>
              <a:t>16,841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59FFF9F-F724-1464-A250-246ED5B07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83629" y="8064500"/>
            <a:ext cx="9106559" cy="584200"/>
          </a:xfrm>
        </p:spPr>
        <p:txBody>
          <a:bodyPr>
            <a:noAutofit/>
          </a:bodyPr>
          <a:lstStyle>
            <a:lvl1pPr marL="0" indent="0" algn="r">
              <a:buNone/>
              <a:defRPr sz="4000" b="1" i="0">
                <a:solidFill>
                  <a:srgbClr val="0A1F4B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r>
              <a:rPr lang="en-US"/>
              <a:t>Children receiving affordable, quality child care to help them thrive.</a:t>
            </a:r>
          </a:p>
        </p:txBody>
      </p:sp>
    </p:spTree>
    <p:extLst>
      <p:ext uri="{BB962C8B-B14F-4D97-AF65-F5344CB8AC3E}">
        <p14:creationId xmlns:p14="http://schemas.microsoft.com/office/powerpoint/2010/main" val="42099179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rgbClr val="FF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BBA045-0CF0-2F1F-3AD1-057EBA87D2FC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116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B670D53-3ED2-F914-F598-83761460D1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635" y="659572"/>
            <a:ext cx="16596359" cy="12399264"/>
          </a:xfrm>
          <a:custGeom>
            <a:avLst/>
            <a:gdLst>
              <a:gd name="connsiteX0" fmla="*/ 210942 w 16596359"/>
              <a:gd name="connsiteY0" fmla="*/ 0 h 12444984"/>
              <a:gd name="connsiteX1" fmla="*/ 3282764 w 16596359"/>
              <a:gd name="connsiteY1" fmla="*/ 0 h 12444984"/>
              <a:gd name="connsiteX2" fmla="*/ 16385417 w 16596359"/>
              <a:gd name="connsiteY2" fmla="*/ 0 h 12444984"/>
              <a:gd name="connsiteX3" fmla="*/ 16596359 w 16596359"/>
              <a:gd name="connsiteY3" fmla="*/ 0 h 12444984"/>
              <a:gd name="connsiteX4" fmla="*/ 16596359 w 16596359"/>
              <a:gd name="connsiteY4" fmla="*/ 210942 h 12444984"/>
              <a:gd name="connsiteX5" fmla="*/ 16596359 w 16596359"/>
              <a:gd name="connsiteY5" fmla="*/ 12234042 h 12444984"/>
              <a:gd name="connsiteX6" fmla="*/ 16596359 w 16596359"/>
              <a:gd name="connsiteY6" fmla="*/ 12444984 h 12444984"/>
              <a:gd name="connsiteX7" fmla="*/ 16385417 w 16596359"/>
              <a:gd name="connsiteY7" fmla="*/ 12444984 h 12444984"/>
              <a:gd name="connsiteX8" fmla="*/ 3282764 w 16596359"/>
              <a:gd name="connsiteY8" fmla="*/ 12444984 h 12444984"/>
              <a:gd name="connsiteX9" fmla="*/ 210942 w 16596359"/>
              <a:gd name="connsiteY9" fmla="*/ 12444984 h 12444984"/>
              <a:gd name="connsiteX10" fmla="*/ 0 w 16596359"/>
              <a:gd name="connsiteY10" fmla="*/ 12234042 h 12444984"/>
              <a:gd name="connsiteX11" fmla="*/ 0 w 16596359"/>
              <a:gd name="connsiteY11" fmla="*/ 210942 h 12444984"/>
              <a:gd name="connsiteX12" fmla="*/ 210942 w 16596359"/>
              <a:gd name="connsiteY12" fmla="*/ 0 h 1244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596359" h="12444984">
                <a:moveTo>
                  <a:pt x="210942" y="0"/>
                </a:moveTo>
                <a:lnTo>
                  <a:pt x="3282764" y="0"/>
                </a:lnTo>
                <a:lnTo>
                  <a:pt x="16385417" y="0"/>
                </a:lnTo>
                <a:lnTo>
                  <a:pt x="16596359" y="0"/>
                </a:lnTo>
                <a:lnTo>
                  <a:pt x="16596359" y="210942"/>
                </a:lnTo>
                <a:lnTo>
                  <a:pt x="16596359" y="12234042"/>
                </a:lnTo>
                <a:lnTo>
                  <a:pt x="16596359" y="12444984"/>
                </a:lnTo>
                <a:lnTo>
                  <a:pt x="16385417" y="12444984"/>
                </a:lnTo>
                <a:lnTo>
                  <a:pt x="3282764" y="12444984"/>
                </a:lnTo>
                <a:lnTo>
                  <a:pt x="210942" y="12444984"/>
                </a:lnTo>
                <a:cubicBezTo>
                  <a:pt x="94442" y="12444984"/>
                  <a:pt x="0" y="12350542"/>
                  <a:pt x="0" y="12234042"/>
                </a:cubicBezTo>
                <a:lnTo>
                  <a:pt x="0" y="210942"/>
                </a:lnTo>
                <a:cubicBezTo>
                  <a:pt x="0" y="94442"/>
                  <a:pt x="94442" y="0"/>
                  <a:pt x="2109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4225389-5838-810C-BA40-583BD6C87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166081" y="1295399"/>
            <a:ext cx="4954588" cy="2754087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pic>
        <p:nvPicPr>
          <p:cNvPr id="13" name="Picture 12" descr="A blue and black logo&#10;&#10;AI-generated content may be incorrect.">
            <a:extLst>
              <a:ext uri="{FF2B5EF4-FFF2-40B4-BE49-F238E27FC236}">
                <a16:creationId xmlns:a16="http://schemas.microsoft.com/office/drawing/2014/main" id="{B797EBDE-34CB-86C5-E202-80D5CE328A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E4E94EC-153B-F640-D9E0-D6BB62C1D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0117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bg>
      <p:bgPr>
        <a:solidFill>
          <a:srgbClr val="003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BBA045-0CF0-2F1F-3AD1-057EBA87D2FC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116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B670D53-3ED2-F914-F598-83761460D1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635" y="659572"/>
            <a:ext cx="16596359" cy="12399264"/>
          </a:xfrm>
          <a:custGeom>
            <a:avLst/>
            <a:gdLst>
              <a:gd name="connsiteX0" fmla="*/ 210942 w 16596359"/>
              <a:gd name="connsiteY0" fmla="*/ 0 h 12444984"/>
              <a:gd name="connsiteX1" fmla="*/ 3282764 w 16596359"/>
              <a:gd name="connsiteY1" fmla="*/ 0 h 12444984"/>
              <a:gd name="connsiteX2" fmla="*/ 16385417 w 16596359"/>
              <a:gd name="connsiteY2" fmla="*/ 0 h 12444984"/>
              <a:gd name="connsiteX3" fmla="*/ 16596359 w 16596359"/>
              <a:gd name="connsiteY3" fmla="*/ 0 h 12444984"/>
              <a:gd name="connsiteX4" fmla="*/ 16596359 w 16596359"/>
              <a:gd name="connsiteY4" fmla="*/ 210942 h 12444984"/>
              <a:gd name="connsiteX5" fmla="*/ 16596359 w 16596359"/>
              <a:gd name="connsiteY5" fmla="*/ 12234042 h 12444984"/>
              <a:gd name="connsiteX6" fmla="*/ 16596359 w 16596359"/>
              <a:gd name="connsiteY6" fmla="*/ 12444984 h 12444984"/>
              <a:gd name="connsiteX7" fmla="*/ 16385417 w 16596359"/>
              <a:gd name="connsiteY7" fmla="*/ 12444984 h 12444984"/>
              <a:gd name="connsiteX8" fmla="*/ 3282764 w 16596359"/>
              <a:gd name="connsiteY8" fmla="*/ 12444984 h 12444984"/>
              <a:gd name="connsiteX9" fmla="*/ 210942 w 16596359"/>
              <a:gd name="connsiteY9" fmla="*/ 12444984 h 12444984"/>
              <a:gd name="connsiteX10" fmla="*/ 0 w 16596359"/>
              <a:gd name="connsiteY10" fmla="*/ 12234042 h 12444984"/>
              <a:gd name="connsiteX11" fmla="*/ 0 w 16596359"/>
              <a:gd name="connsiteY11" fmla="*/ 210942 h 12444984"/>
              <a:gd name="connsiteX12" fmla="*/ 210942 w 16596359"/>
              <a:gd name="connsiteY12" fmla="*/ 0 h 1244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596359" h="12444984">
                <a:moveTo>
                  <a:pt x="210942" y="0"/>
                </a:moveTo>
                <a:lnTo>
                  <a:pt x="3282764" y="0"/>
                </a:lnTo>
                <a:lnTo>
                  <a:pt x="16385417" y="0"/>
                </a:lnTo>
                <a:lnTo>
                  <a:pt x="16596359" y="0"/>
                </a:lnTo>
                <a:lnTo>
                  <a:pt x="16596359" y="210942"/>
                </a:lnTo>
                <a:lnTo>
                  <a:pt x="16596359" y="12234042"/>
                </a:lnTo>
                <a:lnTo>
                  <a:pt x="16596359" y="12444984"/>
                </a:lnTo>
                <a:lnTo>
                  <a:pt x="16385417" y="12444984"/>
                </a:lnTo>
                <a:lnTo>
                  <a:pt x="3282764" y="12444984"/>
                </a:lnTo>
                <a:lnTo>
                  <a:pt x="210942" y="12444984"/>
                </a:lnTo>
                <a:cubicBezTo>
                  <a:pt x="94442" y="12444984"/>
                  <a:pt x="0" y="12350542"/>
                  <a:pt x="0" y="12234042"/>
                </a:cubicBezTo>
                <a:lnTo>
                  <a:pt x="0" y="210942"/>
                </a:lnTo>
                <a:cubicBezTo>
                  <a:pt x="0" y="94442"/>
                  <a:pt x="94442" y="0"/>
                  <a:pt x="2109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4225389-5838-810C-BA40-583BD6C87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166081" y="1295399"/>
            <a:ext cx="4954588" cy="2754087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E4E94EC-153B-F640-D9E0-D6BB62C1D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DE8C4399-F154-053C-0CC3-9EB382754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950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bg>
      <p:bgPr>
        <a:solidFill>
          <a:srgbClr val="116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BBA045-0CF0-2F1F-3AD1-057EBA87D2FC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116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B670D53-3ED2-F914-F598-83761460D1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635" y="659572"/>
            <a:ext cx="16596359" cy="12399264"/>
          </a:xfrm>
          <a:custGeom>
            <a:avLst/>
            <a:gdLst>
              <a:gd name="connsiteX0" fmla="*/ 210942 w 16596359"/>
              <a:gd name="connsiteY0" fmla="*/ 0 h 12444984"/>
              <a:gd name="connsiteX1" fmla="*/ 3282764 w 16596359"/>
              <a:gd name="connsiteY1" fmla="*/ 0 h 12444984"/>
              <a:gd name="connsiteX2" fmla="*/ 16385417 w 16596359"/>
              <a:gd name="connsiteY2" fmla="*/ 0 h 12444984"/>
              <a:gd name="connsiteX3" fmla="*/ 16596359 w 16596359"/>
              <a:gd name="connsiteY3" fmla="*/ 0 h 12444984"/>
              <a:gd name="connsiteX4" fmla="*/ 16596359 w 16596359"/>
              <a:gd name="connsiteY4" fmla="*/ 210942 h 12444984"/>
              <a:gd name="connsiteX5" fmla="*/ 16596359 w 16596359"/>
              <a:gd name="connsiteY5" fmla="*/ 12234042 h 12444984"/>
              <a:gd name="connsiteX6" fmla="*/ 16596359 w 16596359"/>
              <a:gd name="connsiteY6" fmla="*/ 12444984 h 12444984"/>
              <a:gd name="connsiteX7" fmla="*/ 16385417 w 16596359"/>
              <a:gd name="connsiteY7" fmla="*/ 12444984 h 12444984"/>
              <a:gd name="connsiteX8" fmla="*/ 3282764 w 16596359"/>
              <a:gd name="connsiteY8" fmla="*/ 12444984 h 12444984"/>
              <a:gd name="connsiteX9" fmla="*/ 210942 w 16596359"/>
              <a:gd name="connsiteY9" fmla="*/ 12444984 h 12444984"/>
              <a:gd name="connsiteX10" fmla="*/ 0 w 16596359"/>
              <a:gd name="connsiteY10" fmla="*/ 12234042 h 12444984"/>
              <a:gd name="connsiteX11" fmla="*/ 0 w 16596359"/>
              <a:gd name="connsiteY11" fmla="*/ 210942 h 12444984"/>
              <a:gd name="connsiteX12" fmla="*/ 210942 w 16596359"/>
              <a:gd name="connsiteY12" fmla="*/ 0 h 1244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596359" h="12444984">
                <a:moveTo>
                  <a:pt x="210942" y="0"/>
                </a:moveTo>
                <a:lnTo>
                  <a:pt x="3282764" y="0"/>
                </a:lnTo>
                <a:lnTo>
                  <a:pt x="16385417" y="0"/>
                </a:lnTo>
                <a:lnTo>
                  <a:pt x="16596359" y="0"/>
                </a:lnTo>
                <a:lnTo>
                  <a:pt x="16596359" y="210942"/>
                </a:lnTo>
                <a:lnTo>
                  <a:pt x="16596359" y="12234042"/>
                </a:lnTo>
                <a:lnTo>
                  <a:pt x="16596359" y="12444984"/>
                </a:lnTo>
                <a:lnTo>
                  <a:pt x="16385417" y="12444984"/>
                </a:lnTo>
                <a:lnTo>
                  <a:pt x="3282764" y="12444984"/>
                </a:lnTo>
                <a:lnTo>
                  <a:pt x="210942" y="12444984"/>
                </a:lnTo>
                <a:cubicBezTo>
                  <a:pt x="94442" y="12444984"/>
                  <a:pt x="0" y="12350542"/>
                  <a:pt x="0" y="12234042"/>
                </a:cubicBezTo>
                <a:lnTo>
                  <a:pt x="0" y="210942"/>
                </a:lnTo>
                <a:cubicBezTo>
                  <a:pt x="0" y="94442"/>
                  <a:pt x="94442" y="0"/>
                  <a:pt x="2109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4225389-5838-810C-BA40-583BD6C87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166081" y="1295399"/>
            <a:ext cx="4954588" cy="2754087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E4E94EC-153B-F640-D9E0-D6BB62C1D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DE8C4399-F154-053C-0CC3-9EB382754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49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BBA045-0CF0-2F1F-3AD1-057EBA87D2FC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116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B670D53-3ED2-F914-F598-83761460D1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635" y="659572"/>
            <a:ext cx="16596359" cy="12399264"/>
          </a:xfrm>
          <a:custGeom>
            <a:avLst/>
            <a:gdLst>
              <a:gd name="connsiteX0" fmla="*/ 210942 w 16596359"/>
              <a:gd name="connsiteY0" fmla="*/ 0 h 12444984"/>
              <a:gd name="connsiteX1" fmla="*/ 3282764 w 16596359"/>
              <a:gd name="connsiteY1" fmla="*/ 0 h 12444984"/>
              <a:gd name="connsiteX2" fmla="*/ 16385417 w 16596359"/>
              <a:gd name="connsiteY2" fmla="*/ 0 h 12444984"/>
              <a:gd name="connsiteX3" fmla="*/ 16596359 w 16596359"/>
              <a:gd name="connsiteY3" fmla="*/ 0 h 12444984"/>
              <a:gd name="connsiteX4" fmla="*/ 16596359 w 16596359"/>
              <a:gd name="connsiteY4" fmla="*/ 210942 h 12444984"/>
              <a:gd name="connsiteX5" fmla="*/ 16596359 w 16596359"/>
              <a:gd name="connsiteY5" fmla="*/ 12234042 h 12444984"/>
              <a:gd name="connsiteX6" fmla="*/ 16596359 w 16596359"/>
              <a:gd name="connsiteY6" fmla="*/ 12444984 h 12444984"/>
              <a:gd name="connsiteX7" fmla="*/ 16385417 w 16596359"/>
              <a:gd name="connsiteY7" fmla="*/ 12444984 h 12444984"/>
              <a:gd name="connsiteX8" fmla="*/ 3282764 w 16596359"/>
              <a:gd name="connsiteY8" fmla="*/ 12444984 h 12444984"/>
              <a:gd name="connsiteX9" fmla="*/ 210942 w 16596359"/>
              <a:gd name="connsiteY9" fmla="*/ 12444984 h 12444984"/>
              <a:gd name="connsiteX10" fmla="*/ 0 w 16596359"/>
              <a:gd name="connsiteY10" fmla="*/ 12234042 h 12444984"/>
              <a:gd name="connsiteX11" fmla="*/ 0 w 16596359"/>
              <a:gd name="connsiteY11" fmla="*/ 210942 h 12444984"/>
              <a:gd name="connsiteX12" fmla="*/ 210942 w 16596359"/>
              <a:gd name="connsiteY12" fmla="*/ 0 h 1244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596359" h="12444984">
                <a:moveTo>
                  <a:pt x="210942" y="0"/>
                </a:moveTo>
                <a:lnTo>
                  <a:pt x="3282764" y="0"/>
                </a:lnTo>
                <a:lnTo>
                  <a:pt x="16385417" y="0"/>
                </a:lnTo>
                <a:lnTo>
                  <a:pt x="16596359" y="0"/>
                </a:lnTo>
                <a:lnTo>
                  <a:pt x="16596359" y="210942"/>
                </a:lnTo>
                <a:lnTo>
                  <a:pt x="16596359" y="12234042"/>
                </a:lnTo>
                <a:lnTo>
                  <a:pt x="16596359" y="12444984"/>
                </a:lnTo>
                <a:lnTo>
                  <a:pt x="16385417" y="12444984"/>
                </a:lnTo>
                <a:lnTo>
                  <a:pt x="3282764" y="12444984"/>
                </a:lnTo>
                <a:lnTo>
                  <a:pt x="210942" y="12444984"/>
                </a:lnTo>
                <a:cubicBezTo>
                  <a:pt x="94442" y="12444984"/>
                  <a:pt x="0" y="12350542"/>
                  <a:pt x="0" y="12234042"/>
                </a:cubicBezTo>
                <a:lnTo>
                  <a:pt x="0" y="210942"/>
                </a:lnTo>
                <a:cubicBezTo>
                  <a:pt x="0" y="94442"/>
                  <a:pt x="94442" y="0"/>
                  <a:pt x="2109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4225389-5838-810C-BA40-583BD6C87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166081" y="1295399"/>
            <a:ext cx="4954588" cy="2754087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, sed do </a:t>
            </a:r>
            <a:r>
              <a:rPr lang="en-US" err="1">
                <a:effectLst/>
              </a:rPr>
              <a:t>eiusmod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tempor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incididunt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labore et dolore magna </a:t>
            </a:r>
            <a:r>
              <a:rPr lang="en-US" err="1">
                <a:effectLst/>
              </a:rPr>
              <a:t>aliqua</a:t>
            </a:r>
            <a:r>
              <a:rPr lang="en-US">
                <a:effectLst/>
              </a:rPr>
              <a:t>. 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E4E94EC-153B-F640-D9E0-D6BB62C1D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E7E74AE0-C87D-8556-4B2F-17EE731F0D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517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bg>
      <p:bgPr>
        <a:solidFill>
          <a:srgbClr val="0A1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D2294A0F-F4ED-FC3A-2A29-5A461617487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5637392" cy="13716000"/>
          </a:xfrm>
          <a:custGeom>
            <a:avLst/>
            <a:gdLst>
              <a:gd name="connsiteX0" fmla="*/ 843209 w 15637392"/>
              <a:gd name="connsiteY0" fmla="*/ 641604 h 13716000"/>
              <a:gd name="connsiteX1" fmla="*/ 14921483 w 15637392"/>
              <a:gd name="connsiteY1" fmla="*/ 641604 h 13716000"/>
              <a:gd name="connsiteX2" fmla="*/ 14837134 w 15637392"/>
              <a:gd name="connsiteY2" fmla="*/ 723646 h 13716000"/>
              <a:gd name="connsiteX3" fmla="*/ 12344400 w 15637392"/>
              <a:gd name="connsiteY3" fmla="*/ 6858000 h 13716000"/>
              <a:gd name="connsiteX4" fmla="*/ 14837134 w 15637392"/>
              <a:gd name="connsiteY4" fmla="*/ 12992354 h 13716000"/>
              <a:gd name="connsiteX5" fmla="*/ 14915216 w 15637392"/>
              <a:gd name="connsiteY5" fmla="*/ 13068300 h 13716000"/>
              <a:gd name="connsiteX6" fmla="*/ 843209 w 15637392"/>
              <a:gd name="connsiteY6" fmla="*/ 13068300 h 13716000"/>
              <a:gd name="connsiteX7" fmla="*/ 646494 w 15637392"/>
              <a:gd name="connsiteY7" fmla="*/ 12871585 h 13716000"/>
              <a:gd name="connsiteX8" fmla="*/ 646494 w 15637392"/>
              <a:gd name="connsiteY8" fmla="*/ 838319 h 13716000"/>
              <a:gd name="connsiteX9" fmla="*/ 843209 w 15637392"/>
              <a:gd name="connsiteY9" fmla="*/ 641604 h 13716000"/>
              <a:gd name="connsiteX10" fmla="*/ 0 w 15637392"/>
              <a:gd name="connsiteY10" fmla="*/ 0 h 13716000"/>
              <a:gd name="connsiteX11" fmla="*/ 15637392 w 15637392"/>
              <a:gd name="connsiteY11" fmla="*/ 0 h 13716000"/>
              <a:gd name="connsiteX12" fmla="*/ 15533319 w 15637392"/>
              <a:gd name="connsiteY12" fmla="*/ 81956 h 13716000"/>
              <a:gd name="connsiteX13" fmla="*/ 15176559 w 15637392"/>
              <a:gd name="connsiteY13" fmla="*/ 393505 h 13716000"/>
              <a:gd name="connsiteX14" fmla="*/ 14930493 w 15637392"/>
              <a:gd name="connsiteY14" fmla="*/ 632841 h 13716000"/>
              <a:gd name="connsiteX15" fmla="*/ 809675 w 15637392"/>
              <a:gd name="connsiteY15" fmla="*/ 632841 h 13716000"/>
              <a:gd name="connsiteX16" fmla="*/ 635570 w 15637392"/>
              <a:gd name="connsiteY16" fmla="*/ 806946 h 13716000"/>
              <a:gd name="connsiteX17" fmla="*/ 635570 w 15637392"/>
              <a:gd name="connsiteY17" fmla="*/ 12903720 h 13716000"/>
              <a:gd name="connsiteX18" fmla="*/ 809675 w 15637392"/>
              <a:gd name="connsiteY18" fmla="*/ 13077825 h 13716000"/>
              <a:gd name="connsiteX19" fmla="*/ 14925009 w 15637392"/>
              <a:gd name="connsiteY19" fmla="*/ 13077825 h 13716000"/>
              <a:gd name="connsiteX20" fmla="*/ 15176559 w 15637392"/>
              <a:gd name="connsiteY20" fmla="*/ 13322496 h 13716000"/>
              <a:gd name="connsiteX21" fmla="*/ 15533319 w 15637392"/>
              <a:gd name="connsiteY21" fmla="*/ 13634044 h 13716000"/>
              <a:gd name="connsiteX22" fmla="*/ 15637392 w 15637392"/>
              <a:gd name="connsiteY22" fmla="*/ 13716000 h 13716000"/>
              <a:gd name="connsiteX23" fmla="*/ 0 w 15637392"/>
              <a:gd name="connsiteY2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637392" h="13716000">
                <a:moveTo>
                  <a:pt x="843209" y="641604"/>
                </a:moveTo>
                <a:lnTo>
                  <a:pt x="14921483" y="641604"/>
                </a:lnTo>
                <a:lnTo>
                  <a:pt x="14837134" y="723646"/>
                </a:lnTo>
                <a:cubicBezTo>
                  <a:pt x="13294821" y="2306469"/>
                  <a:pt x="12344400" y="4471013"/>
                  <a:pt x="12344400" y="6858000"/>
                </a:cubicBezTo>
                <a:cubicBezTo>
                  <a:pt x="12344400" y="9244989"/>
                  <a:pt x="13294821" y="11409531"/>
                  <a:pt x="14837134" y="12992354"/>
                </a:cubicBezTo>
                <a:lnTo>
                  <a:pt x="14915216" y="13068300"/>
                </a:lnTo>
                <a:lnTo>
                  <a:pt x="843209" y="13068300"/>
                </a:lnTo>
                <a:cubicBezTo>
                  <a:pt x="734566" y="13068300"/>
                  <a:pt x="646494" y="12980228"/>
                  <a:pt x="646494" y="12871585"/>
                </a:cubicBezTo>
                <a:lnTo>
                  <a:pt x="646494" y="838319"/>
                </a:lnTo>
                <a:cubicBezTo>
                  <a:pt x="646494" y="729676"/>
                  <a:pt x="734566" y="641604"/>
                  <a:pt x="843209" y="641604"/>
                </a:cubicBezTo>
                <a:close/>
                <a:moveTo>
                  <a:pt x="0" y="0"/>
                </a:moveTo>
                <a:lnTo>
                  <a:pt x="15637392" y="0"/>
                </a:lnTo>
                <a:lnTo>
                  <a:pt x="15533319" y="81956"/>
                </a:lnTo>
                <a:cubicBezTo>
                  <a:pt x="15411597" y="182620"/>
                  <a:pt x="15292633" y="286513"/>
                  <a:pt x="15176559" y="393505"/>
                </a:cubicBezTo>
                <a:lnTo>
                  <a:pt x="14930493" y="632841"/>
                </a:lnTo>
                <a:lnTo>
                  <a:pt x="809675" y="632841"/>
                </a:lnTo>
                <a:cubicBezTo>
                  <a:pt x="713519" y="632841"/>
                  <a:pt x="635570" y="710790"/>
                  <a:pt x="635570" y="806946"/>
                </a:cubicBezTo>
                <a:lnTo>
                  <a:pt x="635570" y="12903720"/>
                </a:lnTo>
                <a:cubicBezTo>
                  <a:pt x="635570" y="12999876"/>
                  <a:pt x="713519" y="13077825"/>
                  <a:pt x="809675" y="13077825"/>
                </a:cubicBezTo>
                <a:lnTo>
                  <a:pt x="14925009" y="13077825"/>
                </a:lnTo>
                <a:lnTo>
                  <a:pt x="15176559" y="13322496"/>
                </a:lnTo>
                <a:cubicBezTo>
                  <a:pt x="15292633" y="13429488"/>
                  <a:pt x="15411597" y="13533381"/>
                  <a:pt x="15533319" y="13634044"/>
                </a:cubicBezTo>
                <a:lnTo>
                  <a:pt x="15637392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1D62086-164B-E28B-7E2D-D11B3EB03E8C}"/>
              </a:ext>
            </a:extLst>
          </p:cNvPr>
          <p:cNvSpPr/>
          <p:nvPr userDrawn="1"/>
        </p:nvSpPr>
        <p:spPr>
          <a:xfrm>
            <a:off x="12307888" y="-1923256"/>
            <a:ext cx="17562512" cy="17562512"/>
          </a:xfrm>
          <a:prstGeom prst="ellipse">
            <a:avLst/>
          </a:prstGeom>
          <a:solidFill>
            <a:srgbClr val="116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BBA045-0CF0-2F1F-3AD1-057EBA87D2FC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0A1F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4225389-5838-810C-BA40-583BD6C87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36688" y="1703721"/>
            <a:ext cx="8983981" cy="10308558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buNone/>
              <a:defRPr sz="10000" b="1" i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</a:t>
            </a:r>
          </a:p>
        </p:txBody>
      </p:sp>
      <p:pic>
        <p:nvPicPr>
          <p:cNvPr id="10" name="Picture 9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363CA609-4B0A-B7A8-9553-6BE70AFCC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4FC04223-2321-290B-AC50-71710C1B1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0474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>
            <a:extLst>
              <a:ext uri="{FF2B5EF4-FFF2-40B4-BE49-F238E27FC236}">
                <a16:creationId xmlns:a16="http://schemas.microsoft.com/office/drawing/2014/main" id="{61D62086-164B-E28B-7E2D-D11B3EB03E8C}"/>
              </a:ext>
            </a:extLst>
          </p:cNvPr>
          <p:cNvSpPr/>
          <p:nvPr userDrawn="1"/>
        </p:nvSpPr>
        <p:spPr>
          <a:xfrm>
            <a:off x="12307888" y="-1923256"/>
            <a:ext cx="17562512" cy="17562512"/>
          </a:xfrm>
          <a:prstGeom prst="ellipse">
            <a:avLst/>
          </a:prstGeom>
          <a:solidFill>
            <a:srgbClr val="0034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BBA045-0CF0-2F1F-3AD1-057EBA87D2FC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0A1F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4225389-5838-810C-BA40-583BD6C87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36688" y="1703721"/>
            <a:ext cx="8983981" cy="10308558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buNone/>
              <a:defRPr sz="10000" b="1" i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</a:t>
            </a:r>
          </a:p>
        </p:txBody>
      </p:sp>
      <p:pic>
        <p:nvPicPr>
          <p:cNvPr id="10" name="Picture 9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363CA609-4B0A-B7A8-9553-6BE70AFCC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4FC04223-2321-290B-AC50-71710C1B1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24">
            <a:extLst>
              <a:ext uri="{FF2B5EF4-FFF2-40B4-BE49-F238E27FC236}">
                <a16:creationId xmlns:a16="http://schemas.microsoft.com/office/drawing/2014/main" id="{70002600-CE0D-1710-68CD-A749EFC8CE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3092" y="0"/>
            <a:ext cx="15959679" cy="13716000"/>
          </a:xfrm>
          <a:custGeom>
            <a:avLst/>
            <a:gdLst>
              <a:gd name="connsiteX0" fmla="*/ 843209 w 15637392"/>
              <a:gd name="connsiteY0" fmla="*/ 641604 h 13716000"/>
              <a:gd name="connsiteX1" fmla="*/ 14921483 w 15637392"/>
              <a:gd name="connsiteY1" fmla="*/ 641604 h 13716000"/>
              <a:gd name="connsiteX2" fmla="*/ 14837134 w 15637392"/>
              <a:gd name="connsiteY2" fmla="*/ 723646 h 13716000"/>
              <a:gd name="connsiteX3" fmla="*/ 12344400 w 15637392"/>
              <a:gd name="connsiteY3" fmla="*/ 6858000 h 13716000"/>
              <a:gd name="connsiteX4" fmla="*/ 14837134 w 15637392"/>
              <a:gd name="connsiteY4" fmla="*/ 12992354 h 13716000"/>
              <a:gd name="connsiteX5" fmla="*/ 14915216 w 15637392"/>
              <a:gd name="connsiteY5" fmla="*/ 13068300 h 13716000"/>
              <a:gd name="connsiteX6" fmla="*/ 843209 w 15637392"/>
              <a:gd name="connsiteY6" fmla="*/ 13068300 h 13716000"/>
              <a:gd name="connsiteX7" fmla="*/ 646494 w 15637392"/>
              <a:gd name="connsiteY7" fmla="*/ 12871585 h 13716000"/>
              <a:gd name="connsiteX8" fmla="*/ 646494 w 15637392"/>
              <a:gd name="connsiteY8" fmla="*/ 838319 h 13716000"/>
              <a:gd name="connsiteX9" fmla="*/ 843209 w 15637392"/>
              <a:gd name="connsiteY9" fmla="*/ 641604 h 13716000"/>
              <a:gd name="connsiteX10" fmla="*/ 0 w 15637392"/>
              <a:gd name="connsiteY10" fmla="*/ 0 h 13716000"/>
              <a:gd name="connsiteX11" fmla="*/ 15637392 w 15637392"/>
              <a:gd name="connsiteY11" fmla="*/ 0 h 13716000"/>
              <a:gd name="connsiteX12" fmla="*/ 15533319 w 15637392"/>
              <a:gd name="connsiteY12" fmla="*/ 81956 h 13716000"/>
              <a:gd name="connsiteX13" fmla="*/ 15176559 w 15637392"/>
              <a:gd name="connsiteY13" fmla="*/ 393505 h 13716000"/>
              <a:gd name="connsiteX14" fmla="*/ 14930493 w 15637392"/>
              <a:gd name="connsiteY14" fmla="*/ 632841 h 13716000"/>
              <a:gd name="connsiteX15" fmla="*/ 809675 w 15637392"/>
              <a:gd name="connsiteY15" fmla="*/ 632841 h 13716000"/>
              <a:gd name="connsiteX16" fmla="*/ 635570 w 15637392"/>
              <a:gd name="connsiteY16" fmla="*/ 806946 h 13716000"/>
              <a:gd name="connsiteX17" fmla="*/ 635570 w 15637392"/>
              <a:gd name="connsiteY17" fmla="*/ 12903720 h 13716000"/>
              <a:gd name="connsiteX18" fmla="*/ 809675 w 15637392"/>
              <a:gd name="connsiteY18" fmla="*/ 13077825 h 13716000"/>
              <a:gd name="connsiteX19" fmla="*/ 14925009 w 15637392"/>
              <a:gd name="connsiteY19" fmla="*/ 13077825 h 13716000"/>
              <a:gd name="connsiteX20" fmla="*/ 15176559 w 15637392"/>
              <a:gd name="connsiteY20" fmla="*/ 13322496 h 13716000"/>
              <a:gd name="connsiteX21" fmla="*/ 15533319 w 15637392"/>
              <a:gd name="connsiteY21" fmla="*/ 13634044 h 13716000"/>
              <a:gd name="connsiteX22" fmla="*/ 15637392 w 15637392"/>
              <a:gd name="connsiteY22" fmla="*/ 13716000 h 13716000"/>
              <a:gd name="connsiteX23" fmla="*/ 0 w 15637392"/>
              <a:gd name="connsiteY2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637392" h="13716000">
                <a:moveTo>
                  <a:pt x="843209" y="641604"/>
                </a:moveTo>
                <a:lnTo>
                  <a:pt x="14921483" y="641604"/>
                </a:lnTo>
                <a:lnTo>
                  <a:pt x="14837134" y="723646"/>
                </a:lnTo>
                <a:cubicBezTo>
                  <a:pt x="13294821" y="2306469"/>
                  <a:pt x="12344400" y="4471013"/>
                  <a:pt x="12344400" y="6858000"/>
                </a:cubicBezTo>
                <a:cubicBezTo>
                  <a:pt x="12344400" y="9244989"/>
                  <a:pt x="13294821" y="11409531"/>
                  <a:pt x="14837134" y="12992354"/>
                </a:cubicBezTo>
                <a:lnTo>
                  <a:pt x="14915216" y="13068300"/>
                </a:lnTo>
                <a:lnTo>
                  <a:pt x="843209" y="13068300"/>
                </a:lnTo>
                <a:cubicBezTo>
                  <a:pt x="734566" y="13068300"/>
                  <a:pt x="646494" y="12980228"/>
                  <a:pt x="646494" y="12871585"/>
                </a:cubicBezTo>
                <a:lnTo>
                  <a:pt x="646494" y="838319"/>
                </a:lnTo>
                <a:cubicBezTo>
                  <a:pt x="646494" y="729676"/>
                  <a:pt x="734566" y="641604"/>
                  <a:pt x="843209" y="641604"/>
                </a:cubicBezTo>
                <a:close/>
                <a:moveTo>
                  <a:pt x="0" y="0"/>
                </a:moveTo>
                <a:lnTo>
                  <a:pt x="15637392" y="0"/>
                </a:lnTo>
                <a:lnTo>
                  <a:pt x="15533319" y="81956"/>
                </a:lnTo>
                <a:cubicBezTo>
                  <a:pt x="15411597" y="182620"/>
                  <a:pt x="15292633" y="286513"/>
                  <a:pt x="15176559" y="393505"/>
                </a:cubicBezTo>
                <a:lnTo>
                  <a:pt x="14930493" y="632841"/>
                </a:lnTo>
                <a:lnTo>
                  <a:pt x="809675" y="632841"/>
                </a:lnTo>
                <a:cubicBezTo>
                  <a:pt x="713519" y="632841"/>
                  <a:pt x="635570" y="710790"/>
                  <a:pt x="635570" y="806946"/>
                </a:cubicBezTo>
                <a:lnTo>
                  <a:pt x="635570" y="12903720"/>
                </a:lnTo>
                <a:cubicBezTo>
                  <a:pt x="635570" y="12999876"/>
                  <a:pt x="713519" y="13077825"/>
                  <a:pt x="809675" y="13077825"/>
                </a:cubicBezTo>
                <a:lnTo>
                  <a:pt x="14925009" y="13077825"/>
                </a:lnTo>
                <a:lnTo>
                  <a:pt x="15176559" y="13322496"/>
                </a:lnTo>
                <a:cubicBezTo>
                  <a:pt x="15292633" y="13429488"/>
                  <a:pt x="15411597" y="13533381"/>
                  <a:pt x="15533319" y="13634044"/>
                </a:cubicBezTo>
                <a:lnTo>
                  <a:pt x="15637392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715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>
            <a:extLst>
              <a:ext uri="{FF2B5EF4-FFF2-40B4-BE49-F238E27FC236}">
                <a16:creationId xmlns:a16="http://schemas.microsoft.com/office/drawing/2014/main" id="{61D62086-164B-E28B-7E2D-D11B3EB03E8C}"/>
              </a:ext>
            </a:extLst>
          </p:cNvPr>
          <p:cNvSpPr/>
          <p:nvPr userDrawn="1"/>
        </p:nvSpPr>
        <p:spPr>
          <a:xfrm>
            <a:off x="12307888" y="-1923256"/>
            <a:ext cx="17562512" cy="17562512"/>
          </a:xfrm>
          <a:prstGeom prst="ellipse">
            <a:avLst/>
          </a:prstGeom>
          <a:solidFill>
            <a:srgbClr val="FFF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BBA045-0CF0-2F1F-3AD1-057EBA87D2FC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0A1F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4225389-5838-810C-BA40-583BD6C87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36688" y="1703721"/>
            <a:ext cx="8983981" cy="10308558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buNone/>
              <a:defRPr sz="10000" b="1" i="0">
                <a:solidFill>
                  <a:srgbClr val="003498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</a:t>
            </a:r>
          </a:p>
        </p:txBody>
      </p:sp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4FC04223-2321-290B-AC50-71710C1B1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6199" y="11838908"/>
            <a:ext cx="5487114" cy="730250"/>
          </a:xfrm>
        </p:spPr>
        <p:txBody>
          <a:bodyPr/>
          <a:lstStyle>
            <a:lvl1pPr algn="l">
              <a:defRPr>
                <a:solidFill>
                  <a:srgbClr val="0A1F4B"/>
                </a:solidFill>
                <a:latin typeface="Aptos" panose="020B0004020202020204" pitchFamily="34" charset="0"/>
                <a:ea typeface="Aptos" panose="020B0004020202020204" pitchFamily="34" charset="0"/>
              </a:defRPr>
            </a:lvl1pPr>
          </a:lstStyle>
          <a:p>
            <a:fld id="{CC893345-3B68-514B-9227-7F580DA792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24">
            <a:extLst>
              <a:ext uri="{FF2B5EF4-FFF2-40B4-BE49-F238E27FC236}">
                <a16:creationId xmlns:a16="http://schemas.microsoft.com/office/drawing/2014/main" id="{70002600-CE0D-1710-68CD-A749EFC8CE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3092" y="0"/>
            <a:ext cx="15959679" cy="13716000"/>
          </a:xfrm>
          <a:custGeom>
            <a:avLst/>
            <a:gdLst>
              <a:gd name="connsiteX0" fmla="*/ 843209 w 15637392"/>
              <a:gd name="connsiteY0" fmla="*/ 641604 h 13716000"/>
              <a:gd name="connsiteX1" fmla="*/ 14921483 w 15637392"/>
              <a:gd name="connsiteY1" fmla="*/ 641604 h 13716000"/>
              <a:gd name="connsiteX2" fmla="*/ 14837134 w 15637392"/>
              <a:gd name="connsiteY2" fmla="*/ 723646 h 13716000"/>
              <a:gd name="connsiteX3" fmla="*/ 12344400 w 15637392"/>
              <a:gd name="connsiteY3" fmla="*/ 6858000 h 13716000"/>
              <a:gd name="connsiteX4" fmla="*/ 14837134 w 15637392"/>
              <a:gd name="connsiteY4" fmla="*/ 12992354 h 13716000"/>
              <a:gd name="connsiteX5" fmla="*/ 14915216 w 15637392"/>
              <a:gd name="connsiteY5" fmla="*/ 13068300 h 13716000"/>
              <a:gd name="connsiteX6" fmla="*/ 843209 w 15637392"/>
              <a:gd name="connsiteY6" fmla="*/ 13068300 h 13716000"/>
              <a:gd name="connsiteX7" fmla="*/ 646494 w 15637392"/>
              <a:gd name="connsiteY7" fmla="*/ 12871585 h 13716000"/>
              <a:gd name="connsiteX8" fmla="*/ 646494 w 15637392"/>
              <a:gd name="connsiteY8" fmla="*/ 838319 h 13716000"/>
              <a:gd name="connsiteX9" fmla="*/ 843209 w 15637392"/>
              <a:gd name="connsiteY9" fmla="*/ 641604 h 13716000"/>
              <a:gd name="connsiteX10" fmla="*/ 0 w 15637392"/>
              <a:gd name="connsiteY10" fmla="*/ 0 h 13716000"/>
              <a:gd name="connsiteX11" fmla="*/ 15637392 w 15637392"/>
              <a:gd name="connsiteY11" fmla="*/ 0 h 13716000"/>
              <a:gd name="connsiteX12" fmla="*/ 15533319 w 15637392"/>
              <a:gd name="connsiteY12" fmla="*/ 81956 h 13716000"/>
              <a:gd name="connsiteX13" fmla="*/ 15176559 w 15637392"/>
              <a:gd name="connsiteY13" fmla="*/ 393505 h 13716000"/>
              <a:gd name="connsiteX14" fmla="*/ 14930493 w 15637392"/>
              <a:gd name="connsiteY14" fmla="*/ 632841 h 13716000"/>
              <a:gd name="connsiteX15" fmla="*/ 809675 w 15637392"/>
              <a:gd name="connsiteY15" fmla="*/ 632841 h 13716000"/>
              <a:gd name="connsiteX16" fmla="*/ 635570 w 15637392"/>
              <a:gd name="connsiteY16" fmla="*/ 806946 h 13716000"/>
              <a:gd name="connsiteX17" fmla="*/ 635570 w 15637392"/>
              <a:gd name="connsiteY17" fmla="*/ 12903720 h 13716000"/>
              <a:gd name="connsiteX18" fmla="*/ 809675 w 15637392"/>
              <a:gd name="connsiteY18" fmla="*/ 13077825 h 13716000"/>
              <a:gd name="connsiteX19" fmla="*/ 14925009 w 15637392"/>
              <a:gd name="connsiteY19" fmla="*/ 13077825 h 13716000"/>
              <a:gd name="connsiteX20" fmla="*/ 15176559 w 15637392"/>
              <a:gd name="connsiteY20" fmla="*/ 13322496 h 13716000"/>
              <a:gd name="connsiteX21" fmla="*/ 15533319 w 15637392"/>
              <a:gd name="connsiteY21" fmla="*/ 13634044 h 13716000"/>
              <a:gd name="connsiteX22" fmla="*/ 15637392 w 15637392"/>
              <a:gd name="connsiteY22" fmla="*/ 13716000 h 13716000"/>
              <a:gd name="connsiteX23" fmla="*/ 0 w 15637392"/>
              <a:gd name="connsiteY2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637392" h="13716000">
                <a:moveTo>
                  <a:pt x="843209" y="641604"/>
                </a:moveTo>
                <a:lnTo>
                  <a:pt x="14921483" y="641604"/>
                </a:lnTo>
                <a:lnTo>
                  <a:pt x="14837134" y="723646"/>
                </a:lnTo>
                <a:cubicBezTo>
                  <a:pt x="13294821" y="2306469"/>
                  <a:pt x="12344400" y="4471013"/>
                  <a:pt x="12344400" y="6858000"/>
                </a:cubicBezTo>
                <a:cubicBezTo>
                  <a:pt x="12344400" y="9244989"/>
                  <a:pt x="13294821" y="11409531"/>
                  <a:pt x="14837134" y="12992354"/>
                </a:cubicBezTo>
                <a:lnTo>
                  <a:pt x="14915216" y="13068300"/>
                </a:lnTo>
                <a:lnTo>
                  <a:pt x="843209" y="13068300"/>
                </a:lnTo>
                <a:cubicBezTo>
                  <a:pt x="734566" y="13068300"/>
                  <a:pt x="646494" y="12980228"/>
                  <a:pt x="646494" y="12871585"/>
                </a:cubicBezTo>
                <a:lnTo>
                  <a:pt x="646494" y="838319"/>
                </a:lnTo>
                <a:cubicBezTo>
                  <a:pt x="646494" y="729676"/>
                  <a:pt x="734566" y="641604"/>
                  <a:pt x="843209" y="641604"/>
                </a:cubicBezTo>
                <a:close/>
                <a:moveTo>
                  <a:pt x="0" y="0"/>
                </a:moveTo>
                <a:lnTo>
                  <a:pt x="15637392" y="0"/>
                </a:lnTo>
                <a:lnTo>
                  <a:pt x="15533319" y="81956"/>
                </a:lnTo>
                <a:cubicBezTo>
                  <a:pt x="15411597" y="182620"/>
                  <a:pt x="15292633" y="286513"/>
                  <a:pt x="15176559" y="393505"/>
                </a:cubicBezTo>
                <a:lnTo>
                  <a:pt x="14930493" y="632841"/>
                </a:lnTo>
                <a:lnTo>
                  <a:pt x="809675" y="632841"/>
                </a:lnTo>
                <a:cubicBezTo>
                  <a:pt x="713519" y="632841"/>
                  <a:pt x="635570" y="710790"/>
                  <a:pt x="635570" y="806946"/>
                </a:cubicBezTo>
                <a:lnTo>
                  <a:pt x="635570" y="12903720"/>
                </a:lnTo>
                <a:cubicBezTo>
                  <a:pt x="635570" y="12999876"/>
                  <a:pt x="713519" y="13077825"/>
                  <a:pt x="809675" y="13077825"/>
                </a:cubicBezTo>
                <a:lnTo>
                  <a:pt x="14925009" y="13077825"/>
                </a:lnTo>
                <a:lnTo>
                  <a:pt x="15176559" y="13322496"/>
                </a:lnTo>
                <a:cubicBezTo>
                  <a:pt x="15292633" y="13429488"/>
                  <a:pt x="15411597" y="13533381"/>
                  <a:pt x="15533319" y="13634044"/>
                </a:cubicBezTo>
                <a:lnTo>
                  <a:pt x="15637392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88B30E5B-C9E3-BE4B-9D18-EA84C35089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713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bg>
      <p:bgPr>
        <a:solidFill>
          <a:srgbClr val="116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C5E5695-09BB-2196-D864-B99542CB8CDB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116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een and black background&#10;&#10;AI-generated content may be incorrect.">
            <a:extLst>
              <a:ext uri="{FF2B5EF4-FFF2-40B4-BE49-F238E27FC236}">
                <a16:creationId xmlns:a16="http://schemas.microsoft.com/office/drawing/2014/main" id="{371C136A-0661-973F-40C2-C7179D0C3C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0522" y="7840439"/>
            <a:ext cx="14318376" cy="5875561"/>
          </a:xfrm>
          <a:prstGeom prst="rect">
            <a:avLst/>
          </a:prstGeom>
        </p:spPr>
      </p:pic>
      <p:pic>
        <p:nvPicPr>
          <p:cNvPr id="10" name="Picture 9" descr="A green curved line on a black background&#10;&#10;AI-generated content may be incorrect.">
            <a:extLst>
              <a:ext uri="{FF2B5EF4-FFF2-40B4-BE49-F238E27FC236}">
                <a16:creationId xmlns:a16="http://schemas.microsoft.com/office/drawing/2014/main" id="{25FB3E7E-E31D-795B-8DC4-5D96AED6A5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1575384" cy="11622343"/>
          </a:xfrm>
          <a:prstGeom prst="rect">
            <a:avLst/>
          </a:prstGeom>
        </p:spPr>
      </p:pic>
      <p:pic>
        <p:nvPicPr>
          <p:cNvPr id="12" name="Picture 11" descr="A black and white thank you sign&#10;&#10;AI-generated content may be incorrect.">
            <a:extLst>
              <a:ext uri="{FF2B5EF4-FFF2-40B4-BE49-F238E27FC236}">
                <a16:creationId xmlns:a16="http://schemas.microsoft.com/office/drawing/2014/main" id="{9AC14587-182F-4DDC-A7B7-49C4662A18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41597" y="2767450"/>
            <a:ext cx="10867573" cy="7976750"/>
          </a:xfrm>
          <a:prstGeom prst="rect">
            <a:avLst/>
          </a:prstGeom>
        </p:spPr>
      </p:pic>
      <p:pic>
        <p:nvPicPr>
          <p:cNvPr id="13" name="Picture 1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96588444-7F8B-D5A3-29B0-7619FEF262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184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bg>
      <p:bgPr>
        <a:solidFill>
          <a:srgbClr val="116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C5E5695-09BB-2196-D864-B99542CB8CDB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116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een and black background&#10;&#10;AI-generated content may be incorrect.">
            <a:extLst>
              <a:ext uri="{FF2B5EF4-FFF2-40B4-BE49-F238E27FC236}">
                <a16:creationId xmlns:a16="http://schemas.microsoft.com/office/drawing/2014/main" id="{371C136A-0661-973F-40C2-C7179D0C3C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0522" y="7840439"/>
            <a:ext cx="14318376" cy="5875561"/>
          </a:xfrm>
          <a:prstGeom prst="rect">
            <a:avLst/>
          </a:prstGeom>
        </p:spPr>
      </p:pic>
      <p:pic>
        <p:nvPicPr>
          <p:cNvPr id="10" name="Picture 9" descr="A green curved line on a black background&#10;&#10;AI-generated content may be incorrect.">
            <a:extLst>
              <a:ext uri="{FF2B5EF4-FFF2-40B4-BE49-F238E27FC236}">
                <a16:creationId xmlns:a16="http://schemas.microsoft.com/office/drawing/2014/main" id="{25FB3E7E-E31D-795B-8DC4-5D96AED6A5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1575384" cy="11622343"/>
          </a:xfrm>
          <a:prstGeom prst="rect">
            <a:avLst/>
          </a:prstGeom>
        </p:spPr>
      </p:pic>
      <p:pic>
        <p:nvPicPr>
          <p:cNvPr id="13" name="Picture 1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96588444-7F8B-D5A3-29B0-7619FEF2628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A68154-2A22-16AC-7203-CCE9B8EA2C05}"/>
              </a:ext>
            </a:extLst>
          </p:cNvPr>
          <p:cNvSpPr txBox="1"/>
          <p:nvPr userDrawn="1"/>
        </p:nvSpPr>
        <p:spPr>
          <a:xfrm>
            <a:off x="5787692" y="4498367"/>
            <a:ext cx="12416589" cy="6480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313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Thank</a:t>
            </a:r>
          </a:p>
          <a:p>
            <a:pPr algn="ctr">
              <a:lnSpc>
                <a:spcPct val="65000"/>
              </a:lnSpc>
            </a:pPr>
            <a:r>
              <a:rPr lang="en-US" sz="313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You!</a:t>
            </a:r>
          </a:p>
        </p:txBody>
      </p:sp>
    </p:spTree>
    <p:extLst>
      <p:ext uri="{BB962C8B-B14F-4D97-AF65-F5344CB8AC3E}">
        <p14:creationId xmlns:p14="http://schemas.microsoft.com/office/powerpoint/2010/main" val="41347558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solidFill>
          <a:srgbClr val="003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C5E5695-09BB-2196-D864-B99542CB8CDB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116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een and black background&#10;&#10;AI-generated content may be incorrect.">
            <a:extLst>
              <a:ext uri="{FF2B5EF4-FFF2-40B4-BE49-F238E27FC236}">
                <a16:creationId xmlns:a16="http://schemas.microsoft.com/office/drawing/2014/main" id="{371C136A-0661-973F-40C2-C7179D0C3C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0522" y="7840439"/>
            <a:ext cx="14318376" cy="5875561"/>
          </a:xfrm>
          <a:prstGeom prst="rect">
            <a:avLst/>
          </a:prstGeom>
        </p:spPr>
      </p:pic>
      <p:pic>
        <p:nvPicPr>
          <p:cNvPr id="10" name="Picture 9" descr="A green curved line on a black background&#10;&#10;AI-generated content may be incorrect.">
            <a:extLst>
              <a:ext uri="{FF2B5EF4-FFF2-40B4-BE49-F238E27FC236}">
                <a16:creationId xmlns:a16="http://schemas.microsoft.com/office/drawing/2014/main" id="{25FB3E7E-E31D-795B-8DC4-5D96AED6A5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1575384" cy="11622343"/>
          </a:xfrm>
          <a:prstGeom prst="rect">
            <a:avLst/>
          </a:prstGeom>
        </p:spPr>
      </p:pic>
      <p:pic>
        <p:nvPicPr>
          <p:cNvPr id="12" name="Picture 11" descr="A black and white thank you sign&#10;&#10;AI-generated content may be incorrect.">
            <a:extLst>
              <a:ext uri="{FF2B5EF4-FFF2-40B4-BE49-F238E27FC236}">
                <a16:creationId xmlns:a16="http://schemas.microsoft.com/office/drawing/2014/main" id="{9AC14587-182F-4DDC-A7B7-49C4662A18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41597" y="2767450"/>
            <a:ext cx="10867573" cy="7976750"/>
          </a:xfrm>
          <a:prstGeom prst="rect">
            <a:avLst/>
          </a:prstGeom>
        </p:spPr>
      </p:pic>
      <p:pic>
        <p:nvPicPr>
          <p:cNvPr id="13" name="Picture 1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96588444-7F8B-D5A3-29B0-7619FEF262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999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bg>
      <p:bgPr>
        <a:solidFill>
          <a:srgbClr val="003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C5E5695-09BB-2196-D864-B99542CB8CDB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116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een and black background&#10;&#10;AI-generated content may be incorrect.">
            <a:extLst>
              <a:ext uri="{FF2B5EF4-FFF2-40B4-BE49-F238E27FC236}">
                <a16:creationId xmlns:a16="http://schemas.microsoft.com/office/drawing/2014/main" id="{371C136A-0661-973F-40C2-C7179D0C3C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0522" y="7840439"/>
            <a:ext cx="14318376" cy="5875561"/>
          </a:xfrm>
          <a:prstGeom prst="rect">
            <a:avLst/>
          </a:prstGeom>
        </p:spPr>
      </p:pic>
      <p:pic>
        <p:nvPicPr>
          <p:cNvPr id="10" name="Picture 9" descr="A green curved line on a black background&#10;&#10;AI-generated content may be incorrect.">
            <a:extLst>
              <a:ext uri="{FF2B5EF4-FFF2-40B4-BE49-F238E27FC236}">
                <a16:creationId xmlns:a16="http://schemas.microsoft.com/office/drawing/2014/main" id="{25FB3E7E-E31D-795B-8DC4-5D96AED6A5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1575384" cy="11622343"/>
          </a:xfrm>
          <a:prstGeom prst="rect">
            <a:avLst/>
          </a:prstGeom>
        </p:spPr>
      </p:pic>
      <p:pic>
        <p:nvPicPr>
          <p:cNvPr id="13" name="Picture 1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96588444-7F8B-D5A3-29B0-7619FEF2628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751620" y="11603958"/>
            <a:ext cx="2338567" cy="8166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A68154-2A22-16AC-7203-CCE9B8EA2C05}"/>
              </a:ext>
            </a:extLst>
          </p:cNvPr>
          <p:cNvSpPr txBox="1"/>
          <p:nvPr userDrawn="1"/>
        </p:nvSpPr>
        <p:spPr>
          <a:xfrm>
            <a:off x="5787692" y="4498367"/>
            <a:ext cx="12416589" cy="6480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313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Thank</a:t>
            </a:r>
          </a:p>
          <a:p>
            <a:pPr algn="ctr">
              <a:lnSpc>
                <a:spcPct val="65000"/>
              </a:lnSpc>
            </a:pPr>
            <a:r>
              <a:rPr lang="en-US" sz="31300" b="1" i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You!</a:t>
            </a:r>
          </a:p>
        </p:txBody>
      </p:sp>
    </p:spTree>
    <p:extLst>
      <p:ext uri="{BB962C8B-B14F-4D97-AF65-F5344CB8AC3E}">
        <p14:creationId xmlns:p14="http://schemas.microsoft.com/office/powerpoint/2010/main" val="2764447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C5E5695-09BB-2196-D864-B99542CB8CDB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0A1F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4CD570F6-4E33-82FE-0007-ECE0B01674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1597" y="2755325"/>
            <a:ext cx="10867573" cy="7976750"/>
          </a:xfrm>
          <a:prstGeom prst="rect">
            <a:avLst/>
          </a:prstGeom>
        </p:spPr>
      </p:pic>
      <p:pic>
        <p:nvPicPr>
          <p:cNvPr id="3" name="Picture 2" descr="A red curved line on a black background&#10;&#10;AI-generated content may be incorrect.">
            <a:extLst>
              <a:ext uri="{FF2B5EF4-FFF2-40B4-BE49-F238E27FC236}">
                <a16:creationId xmlns:a16="http://schemas.microsoft.com/office/drawing/2014/main" id="{F1B77913-55B2-F2FF-A791-2A7747D3A5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1825" y="-9606"/>
            <a:ext cx="11616356" cy="11663481"/>
          </a:xfrm>
          <a:prstGeom prst="rect">
            <a:avLst/>
          </a:prstGeom>
        </p:spPr>
      </p:pic>
      <p:pic>
        <p:nvPicPr>
          <p:cNvPr id="5" name="Picture 4" descr="A red and black curved object&#10;&#10;AI-generated content may be incorrect.">
            <a:extLst>
              <a:ext uri="{FF2B5EF4-FFF2-40B4-BE49-F238E27FC236}">
                <a16:creationId xmlns:a16="http://schemas.microsoft.com/office/drawing/2014/main" id="{97CBE53B-4C8C-1F0C-57FD-153016ABC1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70815" y="7840439"/>
            <a:ext cx="14318375" cy="5875561"/>
          </a:xfrm>
          <a:prstGeom prst="rect">
            <a:avLst/>
          </a:prstGeom>
        </p:spPr>
      </p:pic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002D3D01-12D9-A971-DC4B-3DE16FB3B0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4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C5E5695-09BB-2196-D864-B99542CB8CDB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0A1F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red curved line on a black background&#10;&#10;AI-generated content may be incorrect.">
            <a:extLst>
              <a:ext uri="{FF2B5EF4-FFF2-40B4-BE49-F238E27FC236}">
                <a16:creationId xmlns:a16="http://schemas.microsoft.com/office/drawing/2014/main" id="{F1B77913-55B2-F2FF-A791-2A7747D3A5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25" y="-9606"/>
            <a:ext cx="11616356" cy="11663481"/>
          </a:xfrm>
          <a:prstGeom prst="rect">
            <a:avLst/>
          </a:prstGeom>
        </p:spPr>
      </p:pic>
      <p:pic>
        <p:nvPicPr>
          <p:cNvPr id="5" name="Picture 4" descr="A red and black curved object&#10;&#10;AI-generated content may be incorrect.">
            <a:extLst>
              <a:ext uri="{FF2B5EF4-FFF2-40B4-BE49-F238E27FC236}">
                <a16:creationId xmlns:a16="http://schemas.microsoft.com/office/drawing/2014/main" id="{97CBE53B-4C8C-1F0C-57FD-153016ABC1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3155" y="7840439"/>
            <a:ext cx="14318375" cy="5875561"/>
          </a:xfrm>
          <a:prstGeom prst="rect">
            <a:avLst/>
          </a:prstGeom>
        </p:spPr>
      </p:pic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002D3D01-12D9-A971-DC4B-3DE16FB3B0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6882B0-A77F-133E-AB1D-10C87FAEBCC2}"/>
              </a:ext>
            </a:extLst>
          </p:cNvPr>
          <p:cNvSpPr txBox="1"/>
          <p:nvPr userDrawn="1"/>
        </p:nvSpPr>
        <p:spPr>
          <a:xfrm>
            <a:off x="5787692" y="4498367"/>
            <a:ext cx="12416589" cy="6480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31300" b="1" i="0">
                <a:solidFill>
                  <a:srgbClr val="00349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Thank</a:t>
            </a:r>
          </a:p>
          <a:p>
            <a:pPr algn="ctr">
              <a:lnSpc>
                <a:spcPct val="65000"/>
              </a:lnSpc>
            </a:pPr>
            <a:r>
              <a:rPr lang="en-US" sz="31300" b="1" i="0">
                <a:solidFill>
                  <a:srgbClr val="00349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You!</a:t>
            </a:r>
          </a:p>
        </p:txBody>
      </p:sp>
    </p:spTree>
    <p:extLst>
      <p:ext uri="{BB962C8B-B14F-4D97-AF65-F5344CB8AC3E}">
        <p14:creationId xmlns:p14="http://schemas.microsoft.com/office/powerpoint/2010/main" val="30502334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Pr>
        <a:solidFill>
          <a:srgbClr val="FF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C5E5695-09BB-2196-D864-B99542CB8CDB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0A1F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4CD570F6-4E33-82FE-0007-ECE0B01674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1597" y="2755325"/>
            <a:ext cx="10867573" cy="7976750"/>
          </a:xfrm>
          <a:prstGeom prst="rect">
            <a:avLst/>
          </a:prstGeom>
        </p:spPr>
      </p:pic>
      <p:pic>
        <p:nvPicPr>
          <p:cNvPr id="3" name="Picture 2" descr="A red curved line on a black background&#10;&#10;AI-generated content may be incorrect.">
            <a:extLst>
              <a:ext uri="{FF2B5EF4-FFF2-40B4-BE49-F238E27FC236}">
                <a16:creationId xmlns:a16="http://schemas.microsoft.com/office/drawing/2014/main" id="{F1B77913-55B2-F2FF-A791-2A7747D3A5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1825" y="-9606"/>
            <a:ext cx="11616356" cy="11663481"/>
          </a:xfrm>
          <a:prstGeom prst="rect">
            <a:avLst/>
          </a:prstGeom>
        </p:spPr>
      </p:pic>
      <p:pic>
        <p:nvPicPr>
          <p:cNvPr id="5" name="Picture 4" descr="A red and black curved object&#10;&#10;AI-generated content may be incorrect.">
            <a:extLst>
              <a:ext uri="{FF2B5EF4-FFF2-40B4-BE49-F238E27FC236}">
                <a16:creationId xmlns:a16="http://schemas.microsoft.com/office/drawing/2014/main" id="{97CBE53B-4C8C-1F0C-57FD-153016ABC1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70815" y="7840439"/>
            <a:ext cx="14318375" cy="5875561"/>
          </a:xfrm>
          <a:prstGeom prst="rect">
            <a:avLst/>
          </a:prstGeom>
        </p:spPr>
      </p:pic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002D3D01-12D9-A971-DC4B-3DE16FB3B0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872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bg>
      <p:bgPr>
        <a:solidFill>
          <a:srgbClr val="FF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C5E5695-09BB-2196-D864-B99542CB8CDB}"/>
              </a:ext>
            </a:extLst>
          </p:cNvPr>
          <p:cNvSpPr/>
          <p:nvPr userDrawn="1"/>
        </p:nvSpPr>
        <p:spPr>
          <a:xfrm>
            <a:off x="635571" y="635508"/>
            <a:ext cx="23116032" cy="12444984"/>
          </a:xfrm>
          <a:prstGeom prst="roundRect">
            <a:avLst>
              <a:gd name="adj" fmla="val 1514"/>
            </a:avLst>
          </a:prstGeom>
          <a:noFill/>
          <a:ln w="12700">
            <a:solidFill>
              <a:srgbClr val="0A1F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red curved line on a black background&#10;&#10;AI-generated content may be incorrect.">
            <a:extLst>
              <a:ext uri="{FF2B5EF4-FFF2-40B4-BE49-F238E27FC236}">
                <a16:creationId xmlns:a16="http://schemas.microsoft.com/office/drawing/2014/main" id="{F1B77913-55B2-F2FF-A791-2A7747D3A5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25" y="-9606"/>
            <a:ext cx="11616356" cy="11663481"/>
          </a:xfrm>
          <a:prstGeom prst="rect">
            <a:avLst/>
          </a:prstGeom>
        </p:spPr>
      </p:pic>
      <p:pic>
        <p:nvPicPr>
          <p:cNvPr id="5" name="Picture 4" descr="A red and black curved object&#10;&#10;AI-generated content may be incorrect.">
            <a:extLst>
              <a:ext uri="{FF2B5EF4-FFF2-40B4-BE49-F238E27FC236}">
                <a16:creationId xmlns:a16="http://schemas.microsoft.com/office/drawing/2014/main" id="{97CBE53B-4C8C-1F0C-57FD-153016ABC1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3155" y="7840439"/>
            <a:ext cx="14318375" cy="5875561"/>
          </a:xfrm>
          <a:prstGeom prst="rect">
            <a:avLst/>
          </a:prstGeom>
        </p:spPr>
      </p:pic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002D3D01-12D9-A971-DC4B-3DE16FB3B0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751622" y="11603958"/>
            <a:ext cx="2338566" cy="8166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6882B0-A77F-133E-AB1D-10C87FAEBCC2}"/>
              </a:ext>
            </a:extLst>
          </p:cNvPr>
          <p:cNvSpPr txBox="1"/>
          <p:nvPr userDrawn="1"/>
        </p:nvSpPr>
        <p:spPr>
          <a:xfrm>
            <a:off x="5787692" y="4498367"/>
            <a:ext cx="12416589" cy="6480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31300" b="1" i="0">
                <a:solidFill>
                  <a:srgbClr val="00349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Thank</a:t>
            </a:r>
          </a:p>
          <a:p>
            <a:pPr algn="ctr">
              <a:lnSpc>
                <a:spcPct val="65000"/>
              </a:lnSpc>
            </a:pPr>
            <a:r>
              <a:rPr lang="en-US" sz="31300" b="1" i="0">
                <a:solidFill>
                  <a:srgbClr val="003498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You!</a:t>
            </a:r>
          </a:p>
        </p:txBody>
      </p:sp>
    </p:spTree>
    <p:extLst>
      <p:ext uri="{BB962C8B-B14F-4D97-AF65-F5344CB8AC3E}">
        <p14:creationId xmlns:p14="http://schemas.microsoft.com/office/powerpoint/2010/main" val="19108634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08530-DF39-1593-D908-939F1279B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CB54F-9943-7818-C19E-D7921C9AB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D12B1-1399-C707-2FA1-1CE30B9C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BC0D2-3E31-8072-53D9-3A23834DA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995FA-CB6E-D5BC-3754-6A996D0D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98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F298A-E4EB-F422-2F98-A465A5905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4375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D8099-AF3D-59D4-114B-D2CEBB31C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4375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A2DBE-2584-B0C0-5D51-DFCF33095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D00D5-D760-1D8C-2E1B-F2CD5B390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AFA55-6D56-9A90-BBC7-AD1B42982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037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BA472-8364-F68C-E98B-523B92BD9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3241F-012B-942F-D40D-EE9E9F5DE7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40988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1AA17-7D55-4D84-2635-E07377CAE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9788" y="3651250"/>
            <a:ext cx="10440987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9427D-AEFB-AD7E-0C45-B867D52E5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2DF29-1E8B-F807-CD09-2B19B624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A5A73C-0000-84DB-DFB8-676B3A65D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893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E7EBF-8D33-3F61-4D84-22D90922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4375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04911-A125-0B94-1CC8-DD0C8458D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7163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38FCEE-DD40-60CA-92CC-0A40B8ED0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7163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40B533-DDE1-43CC-51B9-F48C918E40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5988" y="3362325"/>
            <a:ext cx="10367962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569EB6-E665-8D62-3221-B695F7AA86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5988" y="5010150"/>
            <a:ext cx="10367962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A23ED3-ABAA-5617-ECBB-299D140C5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AD5272-E0D4-7E3D-2C42-274F7639D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AA6A5D-FDBC-DC06-7D29-FACAE884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752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B2CF-6221-E3A2-6BDE-0A3DEBFF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B7138E-7536-5C8F-0F93-9B1E59B9D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7718A-F0DD-0A3B-9BCD-A0DF33816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E093F-A459-31A7-A796-06167166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770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DA0B95-E68E-3865-18B5-B6DC369A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7EBDBF-7830-B97E-FF8E-ED7D5F16F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F849A-D60B-65ED-E2B4-E6BEE6F7C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320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DBA87-F953-F8CC-8895-641CCA42B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6063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0DA0F-AFA1-D050-6DC7-3B9AF983E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7963" y="1974850"/>
            <a:ext cx="12345987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1E0BF-53E8-D11D-5DBB-05D8E0097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6063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9E960-6BEC-EC1E-9E37-0CD5FB479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C947D3-1B2E-61AA-CBFF-1B8C144CA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6EACA-BD45-B943-697E-C0437127B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594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0F1EA-4E66-8C0C-19DB-86A5ED2B0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6063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39C348-5131-302C-7AF2-03B6AD2621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7963" y="1974850"/>
            <a:ext cx="12345987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7C181-9FF6-6AFB-8E52-142A38D28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6063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FE853-3828-06C3-DF8D-F7F3AEF5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4CCCA-A8CC-7E8A-807E-345EB67F9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77B98-F2B5-512C-56D4-75DF8F74B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328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6B8C0-9BF8-CE30-827A-2F735F339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7EC319-3082-B5B8-8B54-FE9A892EE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72B23-69D5-9250-5060-FCE7AECC6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586BF-EAC0-0AB4-06BC-8EFB69CE4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06145-0320-3AE1-951C-F5594B1C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98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6DC6E6-4FD8-E7E0-16D9-967D1EBAE6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52975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7CE2C2-CF60-A532-4F93-F3C866819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4175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1805-450E-7C12-721E-80CD0BA0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CCFE4-0562-8832-22A0-B481B3BCA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F6715-C0A5-E485-C09E-73B7FC7DC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2776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E6D4-56F1-2878-D765-51983685D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91175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56E604-C553-A79E-28B7-C8B925C5EF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91175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634AE-D894-F687-AF4A-6FB6F1DB8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2DBEB-A37A-3CF6-789B-5FDC04A85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B3F0B-D3DF-DC8C-B929-5764A7526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8966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3ECD4-9903-FCFE-5F5F-36CC404E6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BF1F1-7050-B099-ACCD-F50FBC0C7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A6B64-E12C-C824-5C00-841BA7437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79448-D06B-F558-ED04-246AE48C4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14573-76B9-432D-4A73-F82BD3230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326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3AA9E-476D-B9B7-B54B-32A3E031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4375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E7271-9967-63A4-B8D0-905028C72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4375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57366-5FD0-4C8D-99EF-4D18794B5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4F332-ED20-3E91-1007-EBDD942D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7911C-2EAF-CC39-5F6A-6FE3E9A8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096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65155-C1A6-5A74-2132-7CDF396D1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B58E7-EB7F-955F-DD2A-9A78BB2EC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40988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DFA8D-08BA-66DD-B154-7124354D8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9788" y="3651250"/>
            <a:ext cx="10440987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D4603-6C2C-7464-6587-C486F8D46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B1E46-C546-4A1D-0B2E-A4F226B88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FF777-77E6-11F2-3430-0A358C787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423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633F0-69EB-C0F0-1505-5BF6BA0F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4375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EC3197-4AE1-635F-4D44-F22B3C902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7163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D743C-F1E6-98C3-15C2-5356C6E84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7163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468047-C147-6BCA-1467-4FD5EE694C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5988" y="3362325"/>
            <a:ext cx="10367962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621714-0983-832D-992B-640EE47A8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5988" y="5010150"/>
            <a:ext cx="10367962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B6E25B-8DB4-611A-59DE-6728BB70E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525B30-08AD-F2FF-A502-AA4F4C49F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4B29DA-1363-DF1B-F8A7-19BA67B2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531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33F6A-C093-AF8E-5A3A-5698CC93E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686B22-49C3-1EB1-E201-C987432D0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C07A55-D1A3-72BB-3696-7E6BE3C20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551A30-4D3A-68F8-5929-2EC22F5F0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022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F28C3C-BF6A-EBCB-FE8C-B06FF3E2E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E63898-39D0-2A3D-6D2C-CA9A302E9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2CF2A-5C90-0B34-8CFA-5C2D08A29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531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528F-1E9D-E08D-7F51-9D1F77B86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6063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82315-BF60-3CFC-25CD-2A926AB58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7963" y="1974850"/>
            <a:ext cx="12345987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6B2BC-6FD4-3A1C-58BD-56B2130DE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6063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221B4E-2D4C-D04A-A66B-AEFE95D86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2E06F-1A03-1645-56B2-B62833237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96A1BE-7648-E232-D39E-CDB56DC30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613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8A0D3-687D-E62D-018A-CB9AC764D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6063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CCBF3C-B0B7-8716-9FD7-E78167F94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7963" y="1974850"/>
            <a:ext cx="12345987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F92CE-3352-B47F-C484-E9E884DED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6063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F8330-DF56-8458-709D-190AAAAFB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E984A-B874-4629-F993-A1F26F45C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3E6E2-D89E-3C58-4112-16C36863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29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8D860-A023-C9D4-9889-D33034375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455EB2-D1B5-3E7C-2B5B-B44503385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A190D-7C8C-57B7-684E-61F7AC8B8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70497-7976-7324-6F7D-43DDE7CD2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A421F-F2B6-8A9E-1787-39ADA51CB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203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7363F3-86E9-0B8B-8F98-31098576F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52975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6E3E83-54E4-6563-708B-BABD77460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4175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B6EBB-B92D-51D1-2287-B04FA2F69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E1E2B-30BB-9EF2-A1BC-1D9E885C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9ADAC-6D8F-1514-73CA-4237B40CF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26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1B9901-E608-A243-890E-435900011D41}" type="datetime1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893345-3B68-514B-9227-7F580DA792A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99BFDE7-85AA-346A-47B8-2C5C8598E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4375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046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5" r:id="rId2"/>
    <p:sldLayoutId id="2147483684" r:id="rId3"/>
    <p:sldLayoutId id="2147483686" r:id="rId4"/>
    <p:sldLayoutId id="2147483688" r:id="rId5"/>
    <p:sldLayoutId id="2147483687" r:id="rId6"/>
    <p:sldLayoutId id="2147483738" r:id="rId7"/>
    <p:sldLayoutId id="2147483732" r:id="rId8"/>
    <p:sldLayoutId id="2147483736" r:id="rId9"/>
    <p:sldLayoutId id="2147483733" r:id="rId10"/>
    <p:sldLayoutId id="2147483689" r:id="rId11"/>
    <p:sldLayoutId id="2147483690" r:id="rId12"/>
    <p:sldLayoutId id="2147483691" r:id="rId13"/>
    <p:sldLayoutId id="2147483703" r:id="rId14"/>
    <p:sldLayoutId id="2147483701" r:id="rId15"/>
    <p:sldLayoutId id="2147483702" r:id="rId16"/>
    <p:sldLayoutId id="2147483692" r:id="rId17"/>
    <p:sldLayoutId id="2147483737" r:id="rId18"/>
    <p:sldLayoutId id="2147483734" r:id="rId19"/>
    <p:sldLayoutId id="2147483735" r:id="rId20"/>
    <p:sldLayoutId id="2147483693" r:id="rId21"/>
    <p:sldLayoutId id="2147483694" r:id="rId22"/>
    <p:sldLayoutId id="2147483746" r:id="rId23"/>
    <p:sldLayoutId id="2147483740" r:id="rId24"/>
    <p:sldLayoutId id="2147483739" r:id="rId25"/>
    <p:sldLayoutId id="2147483695" r:id="rId26"/>
    <p:sldLayoutId id="2147483742" r:id="rId27"/>
    <p:sldLayoutId id="2147483743" r:id="rId28"/>
    <p:sldLayoutId id="2147483744" r:id="rId29"/>
    <p:sldLayoutId id="2147483696" r:id="rId30"/>
    <p:sldLayoutId id="2147483741" r:id="rId31"/>
    <p:sldLayoutId id="2147483745" r:id="rId32"/>
    <p:sldLayoutId id="2147483728" r:id="rId33"/>
    <p:sldLayoutId id="2147483699" r:id="rId34"/>
    <p:sldLayoutId id="2147483697" r:id="rId35"/>
    <p:sldLayoutId id="2147483729" r:id="rId36"/>
    <p:sldLayoutId id="2147483698" r:id="rId37"/>
    <p:sldLayoutId id="2147483731" r:id="rId38"/>
    <p:sldLayoutId id="2147483730" r:id="rId39"/>
    <p:sldLayoutId id="2147483700" r:id="rId40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b="1" i="0" kern="1200">
          <a:solidFill>
            <a:schemeClr val="tx1"/>
          </a:solidFill>
          <a:latin typeface="Segoe UI Black" panose="020B0A02040204020203" pitchFamily="34" charset="0"/>
          <a:ea typeface="Segoe UI Black" panose="020B0A02040204020203" pitchFamily="34" charset="0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16">
          <p15:clr>
            <a:srgbClr val="F26B43"/>
          </p15:clr>
        </p15:guide>
        <p15:guide id="2" pos="817">
          <p15:clr>
            <a:srgbClr val="F26B43"/>
          </p15:clr>
        </p15:guide>
        <p15:guide id="3" pos="14545">
          <p15:clr>
            <a:srgbClr val="F26B43"/>
          </p15:clr>
        </p15:guide>
        <p15:guide id="4" orient="horz" pos="7824">
          <p15:clr>
            <a:srgbClr val="F26B43"/>
          </p15:clr>
        </p15:guide>
        <p15:guide id="5" pos="1825">
          <p15:clr>
            <a:srgbClr val="F26B43"/>
          </p15:clr>
        </p15:guide>
        <p15:guide id="6" pos="1969">
          <p15:clr>
            <a:srgbClr val="F26B43"/>
          </p15:clr>
        </p15:guide>
        <p15:guide id="7" pos="2977">
          <p15:clr>
            <a:srgbClr val="F26B43"/>
          </p15:clr>
        </p15:guide>
        <p15:guide id="8" pos="3121">
          <p15:clr>
            <a:srgbClr val="F26B43"/>
          </p15:clr>
        </p15:guide>
        <p15:guide id="9" pos="4129">
          <p15:clr>
            <a:srgbClr val="F26B43"/>
          </p15:clr>
        </p15:guide>
        <p15:guide id="10" pos="4273">
          <p15:clr>
            <a:srgbClr val="F26B43"/>
          </p15:clr>
        </p15:guide>
        <p15:guide id="11" pos="5281">
          <p15:clr>
            <a:srgbClr val="F26B43"/>
          </p15:clr>
        </p15:guide>
        <p15:guide id="12" pos="5449">
          <p15:clr>
            <a:srgbClr val="F26B43"/>
          </p15:clr>
        </p15:guide>
        <p15:guide id="13" pos="6457">
          <p15:clr>
            <a:srgbClr val="F26B43"/>
          </p15:clr>
        </p15:guide>
        <p15:guide id="14" pos="6601">
          <p15:clr>
            <a:srgbClr val="F26B43"/>
          </p15:clr>
        </p15:guide>
        <p15:guide id="15" pos="7609">
          <p15:clr>
            <a:srgbClr val="F26B43"/>
          </p15:clr>
        </p15:guide>
        <p15:guide id="16" pos="7753">
          <p15:clr>
            <a:srgbClr val="F26B43"/>
          </p15:clr>
        </p15:guide>
        <p15:guide id="17" pos="8761">
          <p15:clr>
            <a:srgbClr val="F26B43"/>
          </p15:clr>
        </p15:guide>
        <p15:guide id="18" pos="8905">
          <p15:clr>
            <a:srgbClr val="F26B43"/>
          </p15:clr>
        </p15:guide>
        <p15:guide id="19" pos="9913">
          <p15:clr>
            <a:srgbClr val="F26B43"/>
          </p15:clr>
        </p15:guide>
        <p15:guide id="20" pos="10057">
          <p15:clr>
            <a:srgbClr val="F26B43"/>
          </p15:clr>
        </p15:guide>
        <p15:guide id="21" pos="11089">
          <p15:clr>
            <a:srgbClr val="F26B43"/>
          </p15:clr>
        </p15:guide>
        <p15:guide id="22" pos="11233">
          <p15:clr>
            <a:srgbClr val="F26B43"/>
          </p15:clr>
        </p15:guide>
        <p15:guide id="23" pos="12217">
          <p15:clr>
            <a:srgbClr val="F26B43"/>
          </p15:clr>
        </p15:guide>
        <p15:guide id="24" pos="12361">
          <p15:clr>
            <a:srgbClr val="F26B43"/>
          </p15:clr>
        </p15:guide>
        <p15:guide id="25" pos="13393">
          <p15:clr>
            <a:srgbClr val="F26B43"/>
          </p15:clr>
        </p15:guide>
        <p15:guide id="26" pos="13537">
          <p15:clr>
            <a:srgbClr val="F26B43"/>
          </p15:clr>
        </p15:guide>
        <p15:guide id="27" orient="horz" pos="1848">
          <p15:clr>
            <a:srgbClr val="F26B43"/>
          </p15:clr>
        </p15:guide>
        <p15:guide id="28" orient="horz" pos="2016">
          <p15:clr>
            <a:srgbClr val="F26B43"/>
          </p15:clr>
        </p15:guide>
        <p15:guide id="29" orient="horz" pos="3048">
          <p15:clr>
            <a:srgbClr val="F26B43"/>
          </p15:clr>
        </p15:guide>
        <p15:guide id="30" orient="horz" pos="3192">
          <p15:clr>
            <a:srgbClr val="F26B43"/>
          </p15:clr>
        </p15:guide>
        <p15:guide id="31" orient="horz" pos="4248">
          <p15:clr>
            <a:srgbClr val="F26B43"/>
          </p15:clr>
        </p15:guide>
        <p15:guide id="32" orient="horz" pos="4392">
          <p15:clr>
            <a:srgbClr val="F26B43"/>
          </p15:clr>
        </p15:guide>
        <p15:guide id="33" orient="horz" pos="5448">
          <p15:clr>
            <a:srgbClr val="F26B43"/>
          </p15:clr>
        </p15:guide>
        <p15:guide id="34" orient="horz" pos="5592">
          <p15:clr>
            <a:srgbClr val="F26B43"/>
          </p15:clr>
        </p15:guide>
        <p15:guide id="35" orient="horz" pos="6624">
          <p15:clr>
            <a:srgbClr val="F26B43"/>
          </p15:clr>
        </p15:guide>
        <p15:guide id="36" orient="horz" pos="676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B40572-7F8E-2450-B305-73BF0409A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4375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40F80-DEBE-5D35-33B4-CEB358D49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4375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A6525-BBCA-C454-055C-574EDAC49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440FAB-1FCA-304F-8C7F-FECC188B977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9B060-E551-783E-EDF4-EBBB3D71D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D2436-6140-3D05-4143-0184B26385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B13675-7B4E-E745-9EE7-933C80750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37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2412A6-DCDD-16ED-8E9D-8E280A060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4375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D8AB7-CFE8-B156-B677-83F2093ED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4375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7A1E7-552A-A101-55F2-EF57B3B1E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22FD1A-ECFC-C641-BA79-13F7FA489015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D100A-D99B-62AA-79ED-1088C8477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38D6B-F25F-E1E0-4FCE-C58CEDFBC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37F895-A2C0-A54D-9359-FC4D53C9B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5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estionpro.com/a/ExtSurveyPreview?tt=zt54wX%2BCGuhUXreU5tADzAQIes94hb15" TargetMode="External"/><Relationship Id="rId2" Type="http://schemas.openxmlformats.org/officeDocument/2006/relationships/hyperlink" Target="https://www.questionpro.com/a/ExtSurveyPreview?tt=RBtAPsh6VzBUXreU5tADzAQIes94hb15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svg"/><Relationship Id="rId4" Type="http://schemas.openxmlformats.org/officeDocument/2006/relationships/hyperlink" Target="https://www.questionpro.com/a/ExtSurveyPreview?tt=aweB5d08x%2BFUXreU5tADzAQIes94hb15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9EDD-9DD1-E29D-634B-39BB93A99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107" y="3200400"/>
            <a:ext cx="14381058" cy="3771900"/>
          </a:xfrm>
        </p:spPr>
        <p:txBody>
          <a:bodyPr/>
          <a:lstStyle/>
          <a:p>
            <a:r>
              <a:rPr lang="en-US">
                <a:latin typeface="Segoe UI Black" panose="020B0502040204020203" pitchFamily="34" charset="0"/>
                <a:ea typeface="Tahoma" panose="020B0604030504040204" pitchFamily="34" charset="0"/>
                <a:cs typeface="Segoe UI Black" panose="020B0502040204020203" pitchFamily="34" charset="0"/>
              </a:rPr>
              <a:t>Sacramento County ECE Cost Modeling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42406-B144-DB37-C054-3CA399FECA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4106" y="7261761"/>
            <a:ext cx="8791007" cy="1784268"/>
          </a:xfrm>
        </p:spPr>
        <p:txBody>
          <a:bodyPr>
            <a:normAutofit/>
          </a:bodyPr>
          <a:lstStyle/>
          <a:p>
            <a:r>
              <a:rPr lang="en-US" sz="4000"/>
              <a:t>Information Session</a:t>
            </a:r>
          </a:p>
          <a:p>
            <a:r>
              <a:rPr lang="en-US" sz="4000"/>
              <a:t>August 2026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7E766D71-A513-7FF7-8B1E-935660410B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9802" r="9802"/>
          <a:stretch>
            <a:fillRect/>
          </a:stretch>
        </p:blipFill>
        <p:spPr>
          <a:xfrm>
            <a:off x="13755688" y="650875"/>
            <a:ext cx="9980612" cy="12414250"/>
          </a:xfrm>
          <a:custGeom>
            <a:avLst/>
            <a:gdLst>
              <a:gd name="connsiteX0" fmla="*/ 344 w 12408408"/>
              <a:gd name="connsiteY0" fmla="*/ 0 h 12415719"/>
              <a:gd name="connsiteX1" fmla="*/ 1062382 w 12408408"/>
              <a:gd name="connsiteY1" fmla="*/ 0 h 12415719"/>
              <a:gd name="connsiteX2" fmla="*/ 1062382 w 12408408"/>
              <a:gd name="connsiteY2" fmla="*/ 10 h 12415719"/>
              <a:gd name="connsiteX3" fmla="*/ 12226252 w 12408408"/>
              <a:gd name="connsiteY3" fmla="*/ 10 h 12415719"/>
              <a:gd name="connsiteX4" fmla="*/ 12408408 w 12408408"/>
              <a:gd name="connsiteY4" fmla="*/ 182165 h 12415719"/>
              <a:gd name="connsiteX5" fmla="*/ 12408408 w 12408408"/>
              <a:gd name="connsiteY5" fmla="*/ 12233564 h 12415719"/>
              <a:gd name="connsiteX6" fmla="*/ 12226252 w 12408408"/>
              <a:gd name="connsiteY6" fmla="*/ 12415719 h 12415719"/>
              <a:gd name="connsiteX7" fmla="*/ 182155 w 12408408"/>
              <a:gd name="connsiteY7" fmla="*/ 12415719 h 12415719"/>
              <a:gd name="connsiteX8" fmla="*/ 182056 w 12408408"/>
              <a:gd name="connsiteY8" fmla="*/ 12415709 h 12415719"/>
              <a:gd name="connsiteX9" fmla="*/ 344 w 12408408"/>
              <a:gd name="connsiteY9" fmla="*/ 12415709 h 12415719"/>
              <a:gd name="connsiteX10" fmla="*/ 344 w 12408408"/>
              <a:gd name="connsiteY10" fmla="*/ 12236977 h 12415719"/>
              <a:gd name="connsiteX11" fmla="*/ 0 w 12408408"/>
              <a:gd name="connsiteY11" fmla="*/ 12233564 h 12415719"/>
              <a:gd name="connsiteX12" fmla="*/ 0 w 12408408"/>
              <a:gd name="connsiteY12" fmla="*/ 182165 h 12415719"/>
              <a:gd name="connsiteX13" fmla="*/ 344 w 12408408"/>
              <a:gd name="connsiteY13" fmla="*/ 178752 h 1241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408408" h="12415719">
                <a:moveTo>
                  <a:pt x="344" y="0"/>
                </a:moveTo>
                <a:lnTo>
                  <a:pt x="1062382" y="0"/>
                </a:lnTo>
                <a:lnTo>
                  <a:pt x="1062382" y="10"/>
                </a:lnTo>
                <a:lnTo>
                  <a:pt x="12226252" y="10"/>
                </a:lnTo>
                <a:cubicBezTo>
                  <a:pt x="12326854" y="10"/>
                  <a:pt x="12408408" y="81564"/>
                  <a:pt x="12408408" y="182165"/>
                </a:cubicBezTo>
                <a:lnTo>
                  <a:pt x="12408408" y="12233564"/>
                </a:lnTo>
                <a:cubicBezTo>
                  <a:pt x="12408408" y="12334165"/>
                  <a:pt x="12326854" y="12415719"/>
                  <a:pt x="12226252" y="12415719"/>
                </a:cubicBezTo>
                <a:lnTo>
                  <a:pt x="182155" y="12415719"/>
                </a:lnTo>
                <a:lnTo>
                  <a:pt x="182056" y="12415709"/>
                </a:lnTo>
                <a:lnTo>
                  <a:pt x="344" y="12415709"/>
                </a:lnTo>
                <a:lnTo>
                  <a:pt x="344" y="12236977"/>
                </a:lnTo>
                <a:lnTo>
                  <a:pt x="0" y="12233564"/>
                </a:lnTo>
                <a:lnTo>
                  <a:pt x="0" y="182165"/>
                </a:lnTo>
                <a:lnTo>
                  <a:pt x="344" y="17875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9154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9D7CB35-1123-0AE4-20A1-5995BBA33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Agenda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27CE82B-362A-3439-839C-F91EE12D6F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Sacramento County ECE Cost Modeling 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F0F578A-2A80-EF44-B99F-4AD8908A7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96988" y="3498513"/>
            <a:ext cx="21804716" cy="4771727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/>
              <a:t>What is Cost Modeling and is it important?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/>
              <a:t>Who is needed for a Cost Model?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/>
              <a:t>Cost Modeling Timeline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/>
              <a:t>Survey Information &amp; Resources</a:t>
            </a:r>
          </a:p>
        </p:txBody>
      </p:sp>
    </p:spTree>
    <p:extLst>
      <p:ext uri="{BB962C8B-B14F-4D97-AF65-F5344CB8AC3E}">
        <p14:creationId xmlns:p14="http://schemas.microsoft.com/office/powerpoint/2010/main" val="91050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4364A-3F4E-2CFE-BE02-F245AB7A2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446" y="1817914"/>
            <a:ext cx="9182100" cy="9220199"/>
          </a:xfrm>
        </p:spPr>
        <p:txBody>
          <a:bodyPr/>
          <a:lstStyle/>
          <a:p>
            <a:r>
              <a:rPr lang="en-US"/>
              <a:t>What is Cost Modeling?</a:t>
            </a:r>
            <a:br>
              <a:rPr lang="en-US"/>
            </a:br>
            <a:br>
              <a:rPr lang="en-US"/>
            </a:br>
            <a:r>
              <a:rPr lang="en-US" sz="4800"/>
              <a:t>Cost modeling estimates the actual cost of providing high-quality child care under defined assumptions.</a:t>
            </a:r>
            <a:br>
              <a:rPr lang="en-US" sz="4800"/>
            </a:br>
            <a:br>
              <a:rPr lang="en-US" sz="4800"/>
            </a:br>
            <a:br>
              <a:rPr lang="en-US" sz="4800"/>
            </a:br>
            <a:r>
              <a:rPr lang="en-US" sz="4800"/>
              <a:t>Adequacy vs Scarcity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B4F3F4-8DEE-3488-DCF3-D3B919B8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3345-3B68-514B-9227-7F580DA792A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5CC73C0-C699-649B-7708-C1D3FC7E5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64187" y="8042728"/>
            <a:ext cx="9106559" cy="584200"/>
          </a:xfrm>
        </p:spPr>
        <p:txBody>
          <a:bodyPr/>
          <a:lstStyle/>
          <a:p>
            <a:pPr algn="l"/>
            <a:r>
              <a:rPr lang="en-US"/>
              <a:t>What does quality care cost?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DB5D3C1-DB13-CA2C-63BB-6407FBF3C075}"/>
              </a:ext>
            </a:extLst>
          </p:cNvPr>
          <p:cNvSpPr txBox="1">
            <a:spLocks/>
          </p:cNvSpPr>
          <p:nvPr/>
        </p:nvSpPr>
        <p:spPr>
          <a:xfrm>
            <a:off x="16464187" y="8862785"/>
            <a:ext cx="9106559" cy="584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0A1F4B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What resources are needed?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B6280F3-5E91-1437-5357-F4BC32165C99}"/>
              </a:ext>
            </a:extLst>
          </p:cNvPr>
          <p:cNvSpPr txBox="1">
            <a:spLocks/>
          </p:cNvSpPr>
          <p:nvPr/>
        </p:nvSpPr>
        <p:spPr>
          <a:xfrm>
            <a:off x="16464186" y="9682842"/>
            <a:ext cx="9106559" cy="584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0A1F4B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Where do funding gaps exist?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6D73BCA4-587E-D61E-C29B-D076B1122791}"/>
              </a:ext>
            </a:extLst>
          </p:cNvPr>
          <p:cNvSpPr txBox="1">
            <a:spLocks/>
          </p:cNvSpPr>
          <p:nvPr/>
        </p:nvSpPr>
        <p:spPr>
          <a:xfrm>
            <a:off x="16464187" y="7222671"/>
            <a:ext cx="9106559" cy="584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0A1F4B"/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It helps answer: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A19677-307B-EEC1-70C3-90FAB5667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0255" y="1421362"/>
            <a:ext cx="11280774" cy="63454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1BF0F2-2BBA-0734-BEBA-3A9234DA62D7}"/>
              </a:ext>
            </a:extLst>
          </p:cNvPr>
          <p:cNvSpPr txBox="1"/>
          <p:nvPr/>
        </p:nvSpPr>
        <p:spPr>
          <a:xfrm>
            <a:off x="14774224" y="11494419"/>
            <a:ext cx="56592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>
                <a:solidFill>
                  <a:srgbClr val="003498"/>
                </a:solidFill>
              </a:rPr>
              <a:t>Child Action is developing this cost model with guidance and coaching from Children's Funding Project, a national nonprofit social impact organization that helps communities, states, and Native nations expand equitable opportunities for children and youth through strategic public financing.</a:t>
            </a:r>
          </a:p>
          <a:p>
            <a:pPr algn="just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03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C69BA-4B1B-5F5B-DE79-E347D9DD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Why This Matters in Sacramento County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B5D96-329F-6323-48D6-4C9F1F520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96988" y="3498512"/>
            <a:ext cx="17417732" cy="7180373"/>
          </a:xfrm>
        </p:spPr>
        <p:txBody>
          <a:bodyPr/>
          <a:lstStyle/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4800"/>
              <a:t>Support a sustainable child care system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4800"/>
              <a:t>Understand workforce and operational realities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4800"/>
              <a:t>Advance equitable access and quality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4800"/>
              <a:t>Build a credible foundation for future funding discussions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CBC973-9A48-47E7-C77B-5849AEA9D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3345-3B68-514B-9227-7F580DA792A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32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187A4-8CF9-7D02-BB91-01DB61926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E06E1-7AFD-478B-271F-68AA12BE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What Success Looks Like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C229A-71E4-CAC7-417B-BE0190A10C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96199" y="2864030"/>
            <a:ext cx="19491616" cy="7180373"/>
          </a:xfrm>
        </p:spPr>
        <p:txBody>
          <a:bodyPr/>
          <a:lstStyle/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4800"/>
              <a:t>A trusted, community-informed understanding of the true cost of care in Sacramento County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4800"/>
              <a:t>Meaningful participation from diverse provider types and communities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4800"/>
              <a:t>Data that reflects both financial realities and provider experiences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4800"/>
              <a:t>A foundation for future policy, funding, and system improvement discussions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BE2A4-0500-B989-1EA4-6322475C3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3345-3B68-514B-9227-7F580DA792A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00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7CB14D6-E4B2-1085-3885-45E1B9E0C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88" y="1295400"/>
            <a:ext cx="21033938" cy="1872582"/>
          </a:xfrm>
        </p:spPr>
        <p:txBody>
          <a:bodyPr>
            <a:normAutofit fontScale="90000"/>
          </a:bodyPr>
          <a:lstStyle/>
          <a:p>
            <a:r>
              <a:rPr lang="en-US"/>
              <a:t>Who is Needed for a Successful Cost Modeling Effort?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7E4E47F-F9F1-3E8F-2367-0A510EA64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An ecosystem of providers and professionals working together on a county-wide goal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8CDA8F5-A5FB-607F-3E41-B91A8A0781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96987" y="7871190"/>
            <a:ext cx="5486325" cy="839662"/>
          </a:xfrm>
        </p:spPr>
        <p:txBody>
          <a:bodyPr/>
          <a:lstStyle/>
          <a:p>
            <a:r>
              <a:rPr lang="en-US" sz="3600"/>
              <a:t>Child Action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8EC49D2-75AE-4BAC-A9F7-DBDD267F1F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6988" y="9635274"/>
            <a:ext cx="4991890" cy="1866900"/>
          </a:xfrm>
        </p:spPr>
        <p:txBody>
          <a:bodyPr/>
          <a:lstStyle/>
          <a:p>
            <a:r>
              <a:rPr lang="en-US" sz="2800"/>
              <a:t>Initiates and oversees the cost modeling project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41924A-F0C3-D2BF-3847-0B2BC109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3345-3B68-514B-9227-7F580DA792A1}" type="slidenum">
              <a:rPr lang="en-US" smtClean="0"/>
              <a:pPr/>
              <a:t>6</a:t>
            </a:fld>
            <a:endParaRPr lang="en-US">
              <a:latin typeface="Aptos" panose="020B000402020202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218039F-ABA4-E294-E569-7B5057A64A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96988" y="6863585"/>
            <a:ext cx="4468812" cy="816642"/>
          </a:xfrm>
        </p:spPr>
        <p:txBody>
          <a:bodyPr/>
          <a:lstStyle/>
          <a:p>
            <a:r>
              <a:rPr lang="en-US"/>
              <a:t>Local Lead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791754-80B9-99F9-18A3-25F3109D37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905882" y="7871190"/>
            <a:ext cx="4836781" cy="839662"/>
          </a:xfrm>
        </p:spPr>
        <p:txBody>
          <a:bodyPr/>
          <a:lstStyle/>
          <a:p>
            <a:r>
              <a:rPr lang="en-US" sz="3600"/>
              <a:t>Center, Family-Based, and FFN Providers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DA54326-191B-0EE8-55D7-60831924CFC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905884" y="9635274"/>
            <a:ext cx="4836779" cy="1866900"/>
          </a:xfrm>
        </p:spPr>
        <p:txBody>
          <a:bodyPr/>
          <a:lstStyle/>
          <a:p>
            <a:r>
              <a:rPr lang="en-US" sz="2800"/>
              <a:t>Participates in surveys and focus groups to provide data on the cost of delivering services, revenue sources, and expenses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3E40C88-5E84-933A-A7AA-2E69864A4BA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905884" y="6863585"/>
            <a:ext cx="4468812" cy="81664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Providers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85EDFAF-6657-F866-A4C0-0467403F035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7710" y="7947999"/>
            <a:ext cx="5486325" cy="839662"/>
          </a:xfrm>
        </p:spPr>
        <p:txBody>
          <a:bodyPr/>
          <a:lstStyle/>
          <a:p>
            <a:r>
              <a:rPr lang="en-US" sz="3600"/>
              <a:t>Community of ECE Professionals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946D0AC-1EA6-E6AC-63A8-173F085F58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370725" y="9632869"/>
            <a:ext cx="5048231" cy="2437986"/>
          </a:xfrm>
        </p:spPr>
        <p:txBody>
          <a:bodyPr/>
          <a:lstStyle/>
          <a:p>
            <a:r>
              <a:rPr lang="en-US" sz="2800"/>
              <a:t>Helps make decisions about scope and direction</a:t>
            </a:r>
          </a:p>
          <a:p>
            <a:r>
              <a:rPr lang="en-US" sz="2800"/>
              <a:t>Connects local lead with providers and other key groups to ensure quality and accuracy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B56B63F-C285-276C-51D7-97EE6D4175F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370725" y="6863585"/>
            <a:ext cx="5048231" cy="816642"/>
          </a:xfrm>
        </p:spPr>
        <p:txBody>
          <a:bodyPr/>
          <a:lstStyle/>
          <a:p>
            <a:r>
              <a:rPr lang="en-US"/>
              <a:t>Working Group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26885A-F046-17C4-1302-AE7F1506013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116B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305211" y="3387269"/>
            <a:ext cx="14014307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799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DBB0342-71B6-6E8A-8619-75B7B5B29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Cost Modeling Timeline</a:t>
            </a:r>
            <a:br>
              <a:rPr lang="en-US" sz="8000"/>
            </a:br>
            <a:endParaRPr lang="en-US" sz="80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E9022A-2FE2-626B-499B-BC914CEB9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3345-3B68-514B-9227-7F580DA792A1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FFB935-628A-6441-3324-1C6511EC9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199" y="2968625"/>
            <a:ext cx="21433172" cy="7927109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85166ECB-F043-7C21-4C50-EE365B0288EC}"/>
              </a:ext>
            </a:extLst>
          </p:cNvPr>
          <p:cNvSpPr txBox="1">
            <a:spLocks/>
          </p:cNvSpPr>
          <p:nvPr/>
        </p:nvSpPr>
        <p:spPr>
          <a:xfrm>
            <a:off x="1676618" y="11838908"/>
            <a:ext cx="21033938" cy="996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00" b="1" i="0" kern="1200">
                <a:solidFill>
                  <a:srgbClr val="116B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srgbClr val="FE604B"/>
                </a:solidFill>
              </a:rPr>
              <a:t>Survey Deadline – October 2, 2026</a:t>
            </a:r>
            <a:br>
              <a:rPr lang="en-US" sz="8000"/>
            </a:br>
            <a:endParaRPr lang="en-US" sz="8000"/>
          </a:p>
        </p:txBody>
      </p:sp>
    </p:spTree>
    <p:extLst>
      <p:ext uri="{BB962C8B-B14F-4D97-AF65-F5344CB8AC3E}">
        <p14:creationId xmlns:p14="http://schemas.microsoft.com/office/powerpoint/2010/main" val="595592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7031BA0-D0DB-391C-BB6A-A0D69785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38" y="1146842"/>
            <a:ext cx="16964187" cy="2258202"/>
          </a:xfrm>
        </p:spPr>
        <p:txBody>
          <a:bodyPr>
            <a:noAutofit/>
          </a:bodyPr>
          <a:lstStyle/>
          <a:p>
            <a:r>
              <a:rPr lang="en-US" sz="7200"/>
              <a:t>Example Data Points for Cost Model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559F5C-232E-DC3C-7EA4-A3A640D47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3345-3B68-514B-9227-7F580DA792A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E4F6EE-E2FC-9579-CAC3-2DAA61A3ECE8}"/>
              </a:ext>
            </a:extLst>
          </p:cNvPr>
          <p:cNvSpPr txBox="1"/>
          <p:nvPr/>
        </p:nvSpPr>
        <p:spPr>
          <a:xfrm>
            <a:off x="5404915" y="4497760"/>
            <a:ext cx="12699719" cy="710963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3600" b="1">
                <a:solidFill>
                  <a:srgbClr val="003498"/>
                </a:solidFill>
              </a:rPr>
              <a:t>Personnel Costs</a:t>
            </a:r>
            <a:endParaRPr lang="en-US" sz="3600">
              <a:solidFill>
                <a:srgbClr val="003498"/>
              </a:solidFill>
            </a:endParaRPr>
          </a:p>
          <a:p>
            <a:r>
              <a:rPr lang="en-US" sz="3200">
                <a:solidFill>
                  <a:srgbClr val="003498"/>
                </a:solidFill>
              </a:rPr>
              <a:t>Staffing patterns </a:t>
            </a:r>
          </a:p>
          <a:p>
            <a:r>
              <a:rPr lang="en-US" sz="3200">
                <a:solidFill>
                  <a:srgbClr val="003498"/>
                </a:solidFill>
              </a:rPr>
              <a:t>Wages</a:t>
            </a:r>
          </a:p>
          <a:p>
            <a:r>
              <a:rPr lang="en-US" sz="3200">
                <a:solidFill>
                  <a:srgbClr val="003498"/>
                </a:solidFill>
              </a:rPr>
              <a:t>Benefits </a:t>
            </a:r>
          </a:p>
          <a:p>
            <a:r>
              <a:rPr lang="en-US" sz="3200">
                <a:solidFill>
                  <a:srgbClr val="003498"/>
                </a:solidFill>
              </a:rPr>
              <a:t>Turnover </a:t>
            </a:r>
          </a:p>
          <a:p>
            <a:endParaRPr lang="en-US" sz="3200">
              <a:solidFill>
                <a:srgbClr val="003498"/>
              </a:solidFill>
            </a:endParaRPr>
          </a:p>
          <a:p>
            <a:endParaRPr lang="en-US" sz="3200">
              <a:solidFill>
                <a:srgbClr val="003498"/>
              </a:solidFill>
            </a:endParaRPr>
          </a:p>
          <a:p>
            <a:r>
              <a:rPr lang="en-US" sz="3600" b="1">
                <a:solidFill>
                  <a:srgbClr val="003498"/>
                </a:solidFill>
              </a:rPr>
              <a:t>Operating Costs</a:t>
            </a:r>
            <a:endParaRPr lang="en-US" sz="3600">
              <a:solidFill>
                <a:srgbClr val="003498"/>
              </a:solidFill>
            </a:endParaRPr>
          </a:p>
          <a:p>
            <a:r>
              <a:rPr lang="en-US" sz="3200">
                <a:solidFill>
                  <a:srgbClr val="003498"/>
                </a:solidFill>
              </a:rPr>
              <a:t>Facilities </a:t>
            </a:r>
          </a:p>
          <a:p>
            <a:r>
              <a:rPr lang="en-US" sz="3200">
                <a:solidFill>
                  <a:srgbClr val="003498"/>
                </a:solidFill>
              </a:rPr>
              <a:t>Utilities </a:t>
            </a:r>
          </a:p>
          <a:p>
            <a:r>
              <a:rPr lang="en-US" sz="3200">
                <a:solidFill>
                  <a:srgbClr val="003498"/>
                </a:solidFill>
              </a:rPr>
              <a:t>Insurance </a:t>
            </a:r>
          </a:p>
          <a:p>
            <a:r>
              <a:rPr lang="en-US" sz="3200">
                <a:solidFill>
                  <a:srgbClr val="003498"/>
                </a:solidFill>
              </a:rPr>
              <a:t>Supplies </a:t>
            </a:r>
          </a:p>
          <a:p>
            <a:r>
              <a:rPr lang="en-US" sz="3200">
                <a:solidFill>
                  <a:srgbClr val="003498"/>
                </a:solidFill>
              </a:rPr>
              <a:t>Food</a:t>
            </a:r>
          </a:p>
          <a:p>
            <a:r>
              <a:rPr lang="en-US" sz="3200">
                <a:solidFill>
                  <a:srgbClr val="003498"/>
                </a:solidFill>
              </a:rPr>
              <a:t>Professional development</a:t>
            </a:r>
          </a:p>
          <a:p>
            <a:r>
              <a:rPr lang="en-US" sz="3600" b="1">
                <a:solidFill>
                  <a:srgbClr val="003498"/>
                </a:solidFill>
              </a:rPr>
              <a:t>Revenue Sources</a:t>
            </a:r>
            <a:endParaRPr lang="en-US" sz="3600">
              <a:solidFill>
                <a:srgbClr val="003498"/>
              </a:solidFill>
            </a:endParaRPr>
          </a:p>
          <a:p>
            <a:r>
              <a:rPr lang="en-US" sz="3200">
                <a:solidFill>
                  <a:srgbClr val="003498"/>
                </a:solidFill>
              </a:rPr>
              <a:t>Subsidy payments </a:t>
            </a:r>
          </a:p>
          <a:p>
            <a:r>
              <a:rPr lang="en-US" sz="3200">
                <a:solidFill>
                  <a:srgbClr val="003498"/>
                </a:solidFill>
              </a:rPr>
              <a:t>Parent fees </a:t>
            </a:r>
          </a:p>
          <a:p>
            <a:r>
              <a:rPr lang="en-US" sz="3200">
                <a:solidFill>
                  <a:srgbClr val="003498"/>
                </a:solidFill>
              </a:rPr>
              <a:t>Grants </a:t>
            </a:r>
          </a:p>
          <a:p>
            <a:r>
              <a:rPr lang="en-US" sz="3200">
                <a:solidFill>
                  <a:srgbClr val="003498"/>
                </a:solidFill>
              </a:rPr>
              <a:t>CACFP </a:t>
            </a:r>
          </a:p>
          <a:p>
            <a:endParaRPr lang="en-US" sz="3200">
              <a:solidFill>
                <a:srgbClr val="003498"/>
              </a:solidFill>
            </a:endParaRPr>
          </a:p>
          <a:p>
            <a:endParaRPr lang="en-US" sz="3200">
              <a:solidFill>
                <a:srgbClr val="003498"/>
              </a:solidFill>
            </a:endParaRPr>
          </a:p>
          <a:p>
            <a:r>
              <a:rPr lang="en-US" sz="3600" b="1">
                <a:solidFill>
                  <a:srgbClr val="003498"/>
                </a:solidFill>
              </a:rPr>
              <a:t>Community &amp; Equity Factors</a:t>
            </a:r>
            <a:endParaRPr lang="en-US" sz="3600">
              <a:solidFill>
                <a:srgbClr val="003498"/>
              </a:solidFill>
            </a:endParaRPr>
          </a:p>
          <a:p>
            <a:r>
              <a:rPr lang="en-US" sz="3200">
                <a:solidFill>
                  <a:srgbClr val="003498"/>
                </a:solidFill>
              </a:rPr>
              <a:t>Workforce realities </a:t>
            </a:r>
          </a:p>
          <a:p>
            <a:r>
              <a:rPr lang="en-US" sz="3200">
                <a:solidFill>
                  <a:srgbClr val="003498"/>
                </a:solidFill>
              </a:rPr>
              <a:t>Special populations served </a:t>
            </a:r>
          </a:p>
          <a:p>
            <a:r>
              <a:rPr lang="en-US" sz="3200">
                <a:solidFill>
                  <a:srgbClr val="003498"/>
                </a:solidFill>
              </a:rPr>
              <a:t>Regional conditions</a:t>
            </a:r>
          </a:p>
        </p:txBody>
      </p:sp>
    </p:spTree>
    <p:extLst>
      <p:ext uri="{BB962C8B-B14F-4D97-AF65-F5344CB8AC3E}">
        <p14:creationId xmlns:p14="http://schemas.microsoft.com/office/powerpoint/2010/main" val="3447364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4A352-AC7A-4768-2251-B0CF6327E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9DA490-CC2B-9212-92F1-34C5DDFE0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3345-3B68-514B-9227-7F580DA792A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14609836-C968-96A1-2032-9E847680133D}"/>
              </a:ext>
            </a:extLst>
          </p:cNvPr>
          <p:cNvSpPr txBox="1">
            <a:spLocks/>
          </p:cNvSpPr>
          <p:nvPr/>
        </p:nvSpPr>
        <p:spPr>
          <a:xfrm>
            <a:off x="1296988" y="1971675"/>
            <a:ext cx="21033938" cy="996950"/>
          </a:xfrm>
          <a:prstGeom prst="rect">
            <a:avLst/>
          </a:prstGeom>
        </p:spPr>
        <p:txBody>
          <a:bodyPr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b="1" i="0" kern="1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+mj-cs"/>
              </a:defRPr>
            </a:lvl1pPr>
          </a:lstStyle>
          <a:p>
            <a:r>
              <a:rPr lang="en-US" sz="8000">
                <a:solidFill>
                  <a:srgbClr val="116BFF"/>
                </a:solidFill>
              </a:rPr>
              <a:t>Records to Gather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2C5195-58D7-18EA-830E-B3D8191F3503}"/>
              </a:ext>
            </a:extLst>
          </p:cNvPr>
          <p:cNvSpPr txBox="1"/>
          <p:nvPr/>
        </p:nvSpPr>
        <p:spPr>
          <a:xfrm>
            <a:off x="1296198" y="3487847"/>
            <a:ext cx="21033937" cy="20184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defTabSz="1828800">
              <a:lnSpc>
                <a:spcPct val="90000"/>
              </a:lnSpc>
              <a:spcBef>
                <a:spcPct val="0"/>
              </a:spcBef>
              <a:buNone/>
              <a:defRPr sz="8000" b="1" i="0">
                <a:solidFill>
                  <a:srgbClr val="116B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+mj-cs"/>
              </a:defRPr>
            </a:lvl1pPr>
          </a:lstStyle>
          <a:p>
            <a:r>
              <a:rPr lang="en-US" sz="4400">
                <a:solidFill>
                  <a:srgbClr val="003498"/>
                </a:solidFill>
              </a:rPr>
              <a:t>Having your 2025 financial, payroll, enrollment, and operating records available may help you complete the survey.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3F6B06-6B8E-D7D4-EFB7-77E62BE2F65A}"/>
              </a:ext>
            </a:extLst>
          </p:cNvPr>
          <p:cNvSpPr txBox="1"/>
          <p:nvPr/>
        </p:nvSpPr>
        <p:spPr>
          <a:xfrm>
            <a:off x="1296198" y="6282861"/>
            <a:ext cx="17011680" cy="569386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>
            <a:defPPr>
              <a:defRPr lang="en-US"/>
            </a:defPPr>
            <a:lvl1pPr>
              <a:defRPr sz="3600" b="1"/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/>
              <a:t>Child care payment or reimbursement statements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/>
              <a:t>Records of payments received directly from families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/>
              <a:t>Attendance records showing when you provided care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/>
              <a:t>Receipts estimating food, supplies, transportation, and activities</a:t>
            </a:r>
          </a:p>
          <a:p>
            <a:pPr marL="457200" indent="-457200">
              <a:buFontTx/>
              <a:buChar char="-"/>
            </a:pPr>
            <a:endParaRPr lang="en-US" b="0"/>
          </a:p>
          <a:p>
            <a:endParaRPr lang="en-US" b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/>
              <a:t>Mileage records and/or estimates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/>
              <a:t>Rent/mortgage and utility statements if care is provided in your home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/>
              <a:t>Federal and state tax returns or other financial statements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/>
              <a:t>Any additional financial records related to your program's revenues and expenses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2721821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B176B-2847-AC53-C50E-4B29CA395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80269-6529-F8F9-E542-31CE0F5BB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3010" y="1869976"/>
            <a:ext cx="14381058" cy="3099589"/>
          </a:xfrm>
        </p:spPr>
        <p:txBody>
          <a:bodyPr>
            <a:normAutofit/>
          </a:bodyPr>
          <a:lstStyle/>
          <a:p>
            <a:r>
              <a:rPr lang="en-US" sz="8000">
                <a:latin typeface="Segoe UI Black" panose="020B0502040204020203" pitchFamily="34" charset="0"/>
                <a:ea typeface="Tahoma" panose="020B0604030504040204" pitchFamily="34" charset="0"/>
                <a:cs typeface="Segoe UI Black" panose="020B0502040204020203" pitchFamily="34" charset="0"/>
              </a:rPr>
              <a:t>Confidentiality / Information Privacy</a:t>
            </a:r>
            <a:endParaRPr lang="en-US" sz="8000"/>
          </a:p>
        </p:txBody>
      </p:sp>
      <p:pic>
        <p:nvPicPr>
          <p:cNvPr id="12" name="Picture Placeholder 11" descr="Man securing toddler sitting in car">
            <a:extLst>
              <a:ext uri="{FF2B5EF4-FFF2-40B4-BE49-F238E27FC236}">
                <a16:creationId xmlns:a16="http://schemas.microsoft.com/office/drawing/2014/main" id="{34FE203D-90C6-0BBE-D45E-FE2A443052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3204" r="23204"/>
          <a:stretch/>
        </p:blipFill>
        <p:spPr>
          <a:xfrm>
            <a:off x="13755688" y="650875"/>
            <a:ext cx="9980612" cy="12414250"/>
          </a:xfrm>
          <a:custGeom>
            <a:avLst/>
            <a:gdLst>
              <a:gd name="connsiteX0" fmla="*/ 344 w 12408408"/>
              <a:gd name="connsiteY0" fmla="*/ 0 h 12415719"/>
              <a:gd name="connsiteX1" fmla="*/ 1062382 w 12408408"/>
              <a:gd name="connsiteY1" fmla="*/ 0 h 12415719"/>
              <a:gd name="connsiteX2" fmla="*/ 1062382 w 12408408"/>
              <a:gd name="connsiteY2" fmla="*/ 10 h 12415719"/>
              <a:gd name="connsiteX3" fmla="*/ 12226252 w 12408408"/>
              <a:gd name="connsiteY3" fmla="*/ 10 h 12415719"/>
              <a:gd name="connsiteX4" fmla="*/ 12408408 w 12408408"/>
              <a:gd name="connsiteY4" fmla="*/ 182165 h 12415719"/>
              <a:gd name="connsiteX5" fmla="*/ 12408408 w 12408408"/>
              <a:gd name="connsiteY5" fmla="*/ 12233564 h 12415719"/>
              <a:gd name="connsiteX6" fmla="*/ 12226252 w 12408408"/>
              <a:gd name="connsiteY6" fmla="*/ 12415719 h 12415719"/>
              <a:gd name="connsiteX7" fmla="*/ 182155 w 12408408"/>
              <a:gd name="connsiteY7" fmla="*/ 12415719 h 12415719"/>
              <a:gd name="connsiteX8" fmla="*/ 182056 w 12408408"/>
              <a:gd name="connsiteY8" fmla="*/ 12415709 h 12415719"/>
              <a:gd name="connsiteX9" fmla="*/ 344 w 12408408"/>
              <a:gd name="connsiteY9" fmla="*/ 12415709 h 12415719"/>
              <a:gd name="connsiteX10" fmla="*/ 344 w 12408408"/>
              <a:gd name="connsiteY10" fmla="*/ 12236977 h 12415719"/>
              <a:gd name="connsiteX11" fmla="*/ 0 w 12408408"/>
              <a:gd name="connsiteY11" fmla="*/ 12233564 h 12415719"/>
              <a:gd name="connsiteX12" fmla="*/ 0 w 12408408"/>
              <a:gd name="connsiteY12" fmla="*/ 182165 h 12415719"/>
              <a:gd name="connsiteX13" fmla="*/ 344 w 12408408"/>
              <a:gd name="connsiteY13" fmla="*/ 178752 h 1241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408408" h="12415719">
                <a:moveTo>
                  <a:pt x="344" y="0"/>
                </a:moveTo>
                <a:lnTo>
                  <a:pt x="1062382" y="0"/>
                </a:lnTo>
                <a:lnTo>
                  <a:pt x="1062382" y="10"/>
                </a:lnTo>
                <a:lnTo>
                  <a:pt x="12226252" y="10"/>
                </a:lnTo>
                <a:cubicBezTo>
                  <a:pt x="12326854" y="10"/>
                  <a:pt x="12408408" y="81564"/>
                  <a:pt x="12408408" y="182165"/>
                </a:cubicBezTo>
                <a:lnTo>
                  <a:pt x="12408408" y="12233564"/>
                </a:lnTo>
                <a:cubicBezTo>
                  <a:pt x="12408408" y="12334165"/>
                  <a:pt x="12326854" y="12415719"/>
                  <a:pt x="12226252" y="12415719"/>
                </a:cubicBezTo>
                <a:lnTo>
                  <a:pt x="182155" y="12415719"/>
                </a:lnTo>
                <a:lnTo>
                  <a:pt x="182056" y="12415709"/>
                </a:lnTo>
                <a:lnTo>
                  <a:pt x="344" y="12415709"/>
                </a:lnTo>
                <a:lnTo>
                  <a:pt x="344" y="12236977"/>
                </a:lnTo>
                <a:lnTo>
                  <a:pt x="0" y="12233564"/>
                </a:lnTo>
                <a:lnTo>
                  <a:pt x="0" y="182165"/>
                </a:lnTo>
                <a:lnTo>
                  <a:pt x="344" y="178752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EC43F9-8F0A-BBDE-2B88-E2DCAD0A6509}"/>
              </a:ext>
            </a:extLst>
          </p:cNvPr>
          <p:cNvSpPr txBox="1"/>
          <p:nvPr/>
        </p:nvSpPr>
        <p:spPr>
          <a:xfrm>
            <a:off x="1104106" y="5300618"/>
            <a:ext cx="11089481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A1F4B"/>
                </a:solidFill>
              </a:rPr>
              <a:t>Please note your information will be kept confidential.</a:t>
            </a:r>
          </a:p>
          <a:p>
            <a:endParaRPr lang="en-US" sz="3600">
              <a:solidFill>
                <a:srgbClr val="0A1F4B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A1F4B"/>
                </a:solidFill>
              </a:rPr>
              <a:t>Information will not be attributed to individual programs but rather will be combined and reported out as averages, in summary form.</a:t>
            </a:r>
          </a:p>
          <a:p>
            <a:endParaRPr lang="en-US" sz="3600">
              <a:solidFill>
                <a:srgbClr val="0A1F4B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A1F4B"/>
                </a:solidFill>
              </a:rPr>
              <a:t>Only those individuals responsible for date entry and analysis will have access to your information.</a:t>
            </a:r>
          </a:p>
          <a:p>
            <a:endParaRPr lang="en-US" sz="3600">
              <a:solidFill>
                <a:srgbClr val="0A1F4B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0A1F4B"/>
                </a:solidFill>
              </a:rPr>
              <a:t>Your information will be downloaded from </a:t>
            </a:r>
            <a:r>
              <a:rPr lang="en-US" sz="3600" err="1">
                <a:solidFill>
                  <a:srgbClr val="0A1F4B"/>
                </a:solidFill>
              </a:rPr>
              <a:t>QuestionPro</a:t>
            </a:r>
            <a:r>
              <a:rPr lang="en-US" sz="3600">
                <a:solidFill>
                  <a:srgbClr val="0A1F4B"/>
                </a:solidFill>
              </a:rPr>
              <a:t> and kept secure in a password-protected, data-storage application.</a:t>
            </a:r>
          </a:p>
        </p:txBody>
      </p:sp>
    </p:spTree>
    <p:extLst>
      <p:ext uri="{BB962C8B-B14F-4D97-AF65-F5344CB8AC3E}">
        <p14:creationId xmlns:p14="http://schemas.microsoft.com/office/powerpoint/2010/main" val="2354110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60A69-DDCC-94EE-12CC-894521CDB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2A21DE3-897D-02DE-F313-E9ABE0D0B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38" y="1362076"/>
            <a:ext cx="19964400" cy="1362752"/>
          </a:xfrm>
        </p:spPr>
        <p:txBody>
          <a:bodyPr/>
          <a:lstStyle/>
          <a:p>
            <a:r>
              <a:rPr lang="en-US"/>
              <a:t>Survey Links &amp; Resources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9D52C7-6ED0-F03B-F348-0C48B94E4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3345-3B68-514B-9227-7F580DA792A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303311-66C2-2818-3752-50DC88377AB1}"/>
              </a:ext>
            </a:extLst>
          </p:cNvPr>
          <p:cNvSpPr txBox="1"/>
          <p:nvPr/>
        </p:nvSpPr>
        <p:spPr>
          <a:xfrm>
            <a:off x="782638" y="3444212"/>
            <a:ext cx="7009640" cy="544764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b="1"/>
              <a:t>Survey Links:</a:t>
            </a:r>
          </a:p>
          <a:p>
            <a:endParaRPr lang="en-US" sz="3200" b="1"/>
          </a:p>
          <a:p>
            <a:pPr lvl="0"/>
            <a:r>
              <a:rPr lang="en-US" sz="2800">
                <a:hlinkClick r:id="rId2"/>
              </a:rPr>
              <a:t>Family, Friend, &amp; Neighbor (FFN) </a:t>
            </a:r>
            <a:endParaRPr lang="en-US" sz="2800"/>
          </a:p>
          <a:p>
            <a:pPr lvl="0"/>
            <a:endParaRPr lang="en-US" sz="2800"/>
          </a:p>
          <a:p>
            <a:pPr lvl="0"/>
            <a:r>
              <a:rPr lang="en-US" sz="2800">
                <a:hlinkClick r:id="rId3"/>
              </a:rPr>
              <a:t>Family Child Care Home (FCCH)</a:t>
            </a:r>
            <a:endParaRPr lang="en-US" sz="2800"/>
          </a:p>
          <a:p>
            <a:pPr lvl="0"/>
            <a:endParaRPr lang="en-US" sz="2800"/>
          </a:p>
          <a:p>
            <a:pPr lvl="0"/>
            <a:r>
              <a:rPr lang="en-US" sz="2800">
                <a:hlinkClick r:id="rId4"/>
              </a:rPr>
              <a:t>Child Care Center</a:t>
            </a:r>
            <a:endParaRPr lang="en-US" sz="2800"/>
          </a:p>
          <a:p>
            <a:pPr lvl="0"/>
            <a:endParaRPr lang="en-US" sz="2800"/>
          </a:p>
          <a:p>
            <a:pPr lvl="0"/>
            <a:endParaRPr lang="en-US" sz="2800"/>
          </a:p>
          <a:p>
            <a:r>
              <a:rPr lang="en-US" sz="3200"/>
              <a:t>            </a:t>
            </a:r>
            <a:r>
              <a:rPr lang="en-US" sz="3200" b="1"/>
              <a:t>$25 gift card </a:t>
            </a:r>
            <a:r>
              <a:rPr lang="en-US" sz="3200"/>
              <a:t>to first 100 providers to complete the survey!</a:t>
            </a:r>
          </a:p>
          <a:p>
            <a:r>
              <a:rPr lang="en-US" sz="2400"/>
              <a:t>Distributed within 30 days after the survey closes.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24FA69-D3B3-D353-EEA7-6539BC05A71C}"/>
              </a:ext>
            </a:extLst>
          </p:cNvPr>
          <p:cNvSpPr txBox="1"/>
          <p:nvPr/>
        </p:nvSpPr>
        <p:spPr>
          <a:xfrm>
            <a:off x="8714824" y="3444212"/>
            <a:ext cx="6612075" cy="93256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b="1"/>
              <a:t>Virtual Office Hours:</a:t>
            </a:r>
          </a:p>
          <a:p>
            <a:endParaRPr lang="en-US" sz="3200" b="1"/>
          </a:p>
          <a:p>
            <a:pPr lvl="0"/>
            <a:r>
              <a:rPr lang="en-US" sz="2800"/>
              <a:t>Date: Wednesday, August 26</a:t>
            </a:r>
          </a:p>
          <a:p>
            <a:pPr lvl="0"/>
            <a:r>
              <a:rPr lang="en-US" sz="2800"/>
              <a:t>Time: 6:00pm – 7:00pm</a:t>
            </a:r>
          </a:p>
          <a:p>
            <a:pPr lvl="0"/>
            <a:endParaRPr lang="en-US" sz="2800"/>
          </a:p>
          <a:p>
            <a:pPr lvl="0"/>
            <a:r>
              <a:rPr lang="en-US" sz="2800"/>
              <a:t>Date: Saturday, August 29</a:t>
            </a:r>
          </a:p>
          <a:p>
            <a:pPr lvl="0"/>
            <a:r>
              <a:rPr lang="en-US" sz="2800"/>
              <a:t>Time: 9:00am – 10:00am</a:t>
            </a:r>
          </a:p>
          <a:p>
            <a:pPr lvl="0"/>
            <a:endParaRPr lang="en-US" sz="2800"/>
          </a:p>
          <a:p>
            <a:pPr lvl="0"/>
            <a:r>
              <a:rPr lang="en-US" sz="2800"/>
              <a:t>Date: Friday, September 4</a:t>
            </a:r>
          </a:p>
          <a:p>
            <a:pPr lvl="0"/>
            <a:r>
              <a:rPr lang="en-US" sz="2800"/>
              <a:t>Time: 1:00pm – 2:00pm</a:t>
            </a:r>
          </a:p>
          <a:p>
            <a:pPr lvl="0"/>
            <a:endParaRPr lang="en-US" sz="2800"/>
          </a:p>
          <a:p>
            <a:pPr lvl="0"/>
            <a:r>
              <a:rPr lang="en-US" sz="2800"/>
              <a:t>Date: Wednesday, September 16</a:t>
            </a:r>
          </a:p>
          <a:p>
            <a:pPr lvl="0"/>
            <a:r>
              <a:rPr lang="en-US" sz="2800"/>
              <a:t>Time: 6:00pm – 7:00pm</a:t>
            </a:r>
          </a:p>
          <a:p>
            <a:pPr lvl="0"/>
            <a:endParaRPr lang="en-US" sz="2800"/>
          </a:p>
          <a:p>
            <a:pPr lvl="0"/>
            <a:r>
              <a:rPr lang="en-US" sz="2800"/>
              <a:t>Date: Friday, September 25</a:t>
            </a:r>
          </a:p>
          <a:p>
            <a:pPr lvl="0"/>
            <a:r>
              <a:rPr lang="en-US" sz="2800"/>
              <a:t>Time: 1:00pm – 2:00pm</a:t>
            </a:r>
          </a:p>
          <a:p>
            <a:pPr lvl="0"/>
            <a:endParaRPr lang="en-US" sz="2800"/>
          </a:p>
          <a:p>
            <a:pPr lvl="0"/>
            <a:r>
              <a:rPr lang="en-US" sz="2800"/>
              <a:t>[Zoom Link]</a:t>
            </a:r>
          </a:p>
          <a:p>
            <a:pPr lvl="0"/>
            <a:endParaRPr lang="en-US" sz="2800"/>
          </a:p>
          <a:p>
            <a:pPr lvl="0"/>
            <a:r>
              <a:rPr lang="en-US" sz="2800" b="1"/>
              <a:t>Break out rooms for language support!</a:t>
            </a:r>
          </a:p>
          <a:p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125336-6C89-B3E1-1157-F8261965F7D8}"/>
              </a:ext>
            </a:extLst>
          </p:cNvPr>
          <p:cNvSpPr txBox="1"/>
          <p:nvPr/>
        </p:nvSpPr>
        <p:spPr>
          <a:xfrm>
            <a:off x="15326899" y="3444212"/>
            <a:ext cx="6612075" cy="649408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b="1"/>
              <a:t>Webpage:</a:t>
            </a:r>
          </a:p>
          <a:p>
            <a:endParaRPr lang="en-US" sz="3200" b="1"/>
          </a:p>
          <a:p>
            <a:r>
              <a:rPr lang="en-US" sz="3200" u="sng">
                <a:solidFill>
                  <a:srgbClr val="116BFF"/>
                </a:solidFill>
              </a:rPr>
              <a:t>Child Action Cost Modeling Project</a:t>
            </a:r>
          </a:p>
          <a:p>
            <a:endParaRPr lang="en-US" sz="32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Survey Links</a:t>
            </a:r>
          </a:p>
          <a:p>
            <a:endParaRPr lang="en-US" sz="32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Information Sessions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Survey How-To Guide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Virtual Office Hours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Cost Modeling Guide for Providers</a:t>
            </a:r>
          </a:p>
        </p:txBody>
      </p:sp>
      <p:pic>
        <p:nvPicPr>
          <p:cNvPr id="8" name="Graphic 7" descr="Megaphone1 with solid fill">
            <a:extLst>
              <a:ext uri="{FF2B5EF4-FFF2-40B4-BE49-F238E27FC236}">
                <a16:creationId xmlns:a16="http://schemas.microsoft.com/office/drawing/2014/main" id="{B40110CE-D8B9-9775-CAD8-F4AB7409B7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2638" y="71156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87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510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7D842B5A608F4686C4C953FEDD1151" ma:contentTypeVersion="12" ma:contentTypeDescription="Create a new document." ma:contentTypeScope="" ma:versionID="fb7fce8541d8abb9c5c2f678e7f0f5eb">
  <xsd:schema xmlns:xsd="http://www.w3.org/2001/XMLSchema" xmlns:xs="http://www.w3.org/2001/XMLSchema" xmlns:p="http://schemas.microsoft.com/office/2006/metadata/properties" xmlns:ns2="ecc3d2d8-817b-4230-90d2-cdc76ad37f21" xmlns:ns3="94a9a4ca-a3c7-459e-ba4d-84aa43daf7ba" targetNamespace="http://schemas.microsoft.com/office/2006/metadata/properties" ma:root="true" ma:fieldsID="4efd34681d6eba8b1c5d5da206ef3214" ns2:_="" ns3:_="">
    <xsd:import namespace="ecc3d2d8-817b-4230-90d2-cdc76ad37f21"/>
    <xsd:import namespace="94a9a4ca-a3c7-459e-ba4d-84aa43daf7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c3d2d8-817b-4230-90d2-cdc76ad37f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338243f-4fd2-411e-942d-f2fac9e61b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a9a4ca-a3c7-459e-ba4d-84aa43daf7b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76358ee-8d39-4e78-a61c-c1e1f0c5c3a7}" ma:internalName="TaxCatchAll" ma:showField="CatchAllData" ma:web="94a9a4ca-a3c7-459e-ba4d-84aa43daf7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a9a4ca-a3c7-459e-ba4d-84aa43daf7ba" xsi:nil="true"/>
    <lcf76f155ced4ddcb4097134ff3c332f xmlns="ecc3d2d8-817b-4230-90d2-cdc76ad37f2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FC41DC4-3D39-4730-8A96-9F99A937B5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145EBA-536B-421C-B489-E0729769B3F7}">
  <ds:schemaRefs>
    <ds:schemaRef ds:uri="94a9a4ca-a3c7-459e-ba4d-84aa43daf7ba"/>
    <ds:schemaRef ds:uri="ecc3d2d8-817b-4230-90d2-cdc76ad37f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12AE094-9F9C-41C1-950F-E69CB2D90C8A}">
  <ds:schemaRefs>
    <ds:schemaRef ds:uri="94a9a4ca-a3c7-459e-ba4d-84aa43daf7ba"/>
    <ds:schemaRef ds:uri="ecc3d2d8-817b-4230-90d2-cdc76ad37f2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12</Slides>
  <Notes>1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1_Custom Design</vt:lpstr>
      <vt:lpstr>Custom Design</vt:lpstr>
      <vt:lpstr>Sacramento County ECE Cost Modeling</vt:lpstr>
      <vt:lpstr>Agenda</vt:lpstr>
      <vt:lpstr>What is Cost Modeling?  Cost modeling estimates the actual cost of providing high-quality child care under defined assumptions.   Adequacy vs Scarcity</vt:lpstr>
      <vt:lpstr>Why This Matters in Sacramento County</vt:lpstr>
      <vt:lpstr>What Success Looks Like</vt:lpstr>
      <vt:lpstr>Who is Needed for a Successful Cost Modeling Effort?</vt:lpstr>
      <vt:lpstr>Cost Modeling Timeline </vt:lpstr>
      <vt:lpstr>Example Data Points for Cost Model</vt:lpstr>
      <vt:lpstr>PowerPoint Presentation</vt:lpstr>
      <vt:lpstr>Confidentiality / Information Privacy</vt:lpstr>
      <vt:lpstr>Survey Links &amp; 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Benjamin Ostrower</dc:creator>
  <cp:revision>1</cp:revision>
  <dcterms:created xsi:type="dcterms:W3CDTF">2025-08-08T18:03:29Z</dcterms:created>
  <dcterms:modified xsi:type="dcterms:W3CDTF">2026-08-10T22:33:21Z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0x0101003D7D842B5A608F4686C4C953FEDD1151</vt:lpwstr>
  </property>
  <property fmtid="{D5CDD505-2E9C-101B-9397-08002B2CF9AE}" pid="3" name="MediaServiceImageTags">
    <vt:lpwstr/>
  </property>
</Properties>
</file>